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7"/>
  </p:notesMasterIdLst>
  <p:handoutMasterIdLst>
    <p:handoutMasterId r:id="rId8"/>
  </p:handoutMasterIdLst>
  <p:sldIdLst>
    <p:sldId id="314" r:id="rId5"/>
    <p:sldId id="315" r:id="rId6"/>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002B56"/>
    <a:srgbClr val="4F81BD"/>
    <a:srgbClr val="D2A011"/>
    <a:srgbClr val="C8C8CE"/>
    <a:srgbClr val="9BBCAF"/>
    <a:srgbClr val="008698"/>
    <a:srgbClr val="5BA7E0"/>
    <a:srgbClr val="A7AAB1"/>
    <a:srgbClr val="E1A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B40C0-4FAC-4305-9C64-1C11EF921D4D}" v="21" dt="2024-11-13T13:10:57.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72"/>
    <p:restoredTop sz="94699"/>
  </p:normalViewPr>
  <p:slideViewPr>
    <p:cSldViewPr snapToGrid="0" snapToObjects="1">
      <p:cViewPr varScale="1">
        <p:scale>
          <a:sx n="60" d="100"/>
          <a:sy n="60" d="100"/>
        </p:scale>
        <p:origin x="644" y="48"/>
      </p:cViewPr>
      <p:guideLst>
        <p:guide orient="horz" pos="2160"/>
        <p:guide pos="3840"/>
      </p:guideLst>
    </p:cSldViewPr>
  </p:slideViewPr>
  <p:notesTextViewPr>
    <p:cViewPr>
      <p:scale>
        <a:sx n="3" d="2"/>
        <a:sy n="3" d="2"/>
      </p:scale>
      <p:origin x="0" y="0"/>
    </p:cViewPr>
  </p:notesTextViewPr>
  <p:notesViewPr>
    <p:cSldViewPr snapToGrid="0" snapToObjects="1" showGuides="1">
      <p:cViewPr varScale="1">
        <p:scale>
          <a:sx n="170" d="100"/>
          <a:sy n="170" d="100"/>
        </p:scale>
        <p:origin x="537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EB98360-EFA8-8740-9205-F2DE5D87A57F}" type="datetimeFigureOut">
              <a:rPr lang="it-IT" smtClean="0"/>
              <a:t>15/11/2024</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E5815B1-83EA-5F46-B656-3F7E59852525}" type="slidenum">
              <a:rPr lang="it-IT" smtClean="0"/>
              <a:t>‹N›</a:t>
            </a:fld>
            <a:endParaRPr lang="it-IT"/>
          </a:p>
        </p:txBody>
      </p:sp>
    </p:spTree>
    <p:extLst>
      <p:ext uri="{BB962C8B-B14F-4D97-AF65-F5344CB8AC3E}">
        <p14:creationId xmlns:p14="http://schemas.microsoft.com/office/powerpoint/2010/main" val="8725943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0:43:12.804"/>
    </inkml:context>
    <inkml:brush xml:id="br0">
      <inkml:brushProperty name="width" value="0.2" units="cm"/>
      <inkml:brushProperty name="height" value="0.2" units="cm"/>
      <inkml:brushProperty name="color" value="#FFFFFF"/>
    </inkml:brush>
  </inkml:definitions>
  <inkml:trace contextRef="#ctx0" brushRef="#br0">3650 106 24575,'-55'3'0,"-1"2"0,-104 26 0,112-20 0,0-1 0,0-3 0,0-2 0,-62-1 0,293-6 0,-181 2 0,0 0 0,0 0 0,0 0 0,1 0 0,-1-1 0,0 1 0,0 0 0,0-1 0,0 0 0,0 1 0,0-1 0,0 0 0,-1 0 0,1 0 0,0 0 0,0-1 0,2-1 0,-4 2 0,1 0 0,-1 0 0,0 0 0,1 0 0,-1 0 0,0 0 0,0 0 0,0 0 0,0 0 0,0 0 0,0 0 0,0 0 0,0 0 0,-1 0 0,1 0 0,0 0 0,0 0 0,-1 1 0,1-1 0,-1 0 0,1 0 0,-1 0 0,1 0 0,-1 1 0,-1-2 0,-2-4 0,-1 1 0,-1 0 0,1 0 0,-1 1 0,1-1 0,-1 1 0,-1 1 0,-10-6 0,1 3 0,-14-7 0,30 13 0,0 0 0,0 0 0,0 0 0,-1-1 0,1 1 0,0 0 0,0 0 0,0 0 0,0 0 0,0-1 0,0 1 0,0 0 0,0 0 0,-1 0 0,1-1 0,0 1 0,0 0 0,0 0 0,0 0 0,0-1 0,0 1 0,0 0 0,0 0 0,0 0 0,0-1 0,0 1 0,1 0 0,-1 0 0,0 0 0,0 0 0,0-1 0,0 1 0,0 0 0,0 0 0,0 0 0,0-1 0,0 1 0,1 0 0,-1 0 0,0 0 0,0 0 0,1-1 0,18-7 0,14 1 0,-23 5 0,1 0 0,0-1 0,-1 0 0,15-7 0,-62 5 0,-310 52 0,251-23 0,64-15 0,1-2 0,-1 0 0,-36 1 0,-426-6 0,241-5 0,-1460 3 0,1706 0 0,0-1 0,0 0 0,-1 0 0,1-1 0,0 0 0,1 0 0,-1-1 0,-12-6 0,18 8 0,-1 1 0,1-1 0,0 0 0,-1 1 0,1-1 0,0 0 0,0 0 0,-1 0 0,1 0 0,0 0 0,0 0 0,0-1 0,0 1 0,0 0 0,1 0 0,-1-1 0,0 1 0,1 0 0,-1-1 0,0 1 0,1-1 0,0 1 0,-1-1 0,1 1 0,0-1 0,0 1 0,0-1 0,0 1 0,0-1 0,0 1 0,0-1 0,0 0 0,1 1 0,-1 0 0,1-1 0,-1 1 0,1-1 0,-1 1 0,1-1 0,0 1 0,0 0 0,0 0 0,0-1 0,0 1 0,0 0 0,0 0 0,2-1 0,40-40 0,-43 41 0,0 1 0,0 0 0,1 0 0,-1-1 0,0 1 0,0 0 0,0 0 0,1-1 0,-1 1 0,0 0 0,0 0 0,1-1 0,-1 1 0,0 0 0,0 0 0,1 0 0,-1 0 0,0-1 0,1 1 0,-1 0 0,0 0 0,1 0 0,-1 0 0,0 0 0,0 0 0,1 0 0,-1 0 0,0 0 0,1 0 0,-1 0 0,0 0 0,1 0 0,-1 0 0,0 0 0,1 0 0,-1 0 0,0 0 0,1 1 0,-14 26 0,-18 26 0,-29 71 0,35-77 0,-11 28 0,35-70 0,-1-1 0,1 1 0,0 0 0,0 0 0,0-1 0,1 1 0,0 0 0,0 0 0,0 0 0,0 0 0,1 0 0,0-1 0,2 10 0,-1-12 0,0 1 0,0 0 0,0-1 0,0 1 0,0-1 0,1 1 0,-1-1 0,1 0 0,0 0 0,0 0 0,0-1 0,-1 1 0,2-1 0,-1 1 0,0-1 0,0 0 0,0 0 0,0 0 0,1-1 0,-1 1 0,0-1 0,1 0 0,-1 0 0,1 0 0,4-1 0,3 1 0,-1-1 0,0 0 0,0-1 0,-1 0 0,1 0 0,0-1 0,14-6 0,-16 4 0,-1 0 0,0 0 0,0-1 0,0 0 0,0 0 0,-1 0 0,0-1 0,-1 0 0,1 0 0,-1-1 0,-1 1 0,1-1 0,-1 0 0,-1 0 0,1-1 0,-1 1 0,2-13 0,-1 6 0,-2 0 0,0 0 0,0-1 0,-2 1 0,0-1 0,0 1 0,-2 0 0,0-1 0,-6-21 0,-4 8 0,10 24 0,-1 0 0,1 0 0,0 0 0,0 0 0,1-1 0,-2-9 0,3 14 0,0-1 0,0 1 0,0 0 0,1 0 0,-1-1 0,0 1 0,1 0 0,-1 0 0,1 0 0,-1 0 0,1-1 0,-1 1 0,1 0 0,0 0 0,0 0 0,0 0 0,-1 0 0,1 1 0,0-1 0,0 0 0,0 0 0,0 0 0,0 1 0,1-1 0,-1 1 0,0-1 0,0 1 0,0-1 0,0 1 0,1 0 0,-1-1 0,0 1 0,0 0 0,3 0 0,10-1 0,0 1 0,0 0 0,-1 1 0,1 0 0,0 1 0,-1 1 0,1 0 0,-1 1 0,20 8 0,-15-6 0,0 0 0,0-1 0,1-1 0,32 3 0,548-6 0,-270-4 0,1006 3-1365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3:10:53.535"/>
    </inkml:context>
    <inkml:brush xml:id="br0">
      <inkml:brushProperty name="width" value="0.2" units="cm"/>
      <inkml:brushProperty name="height" value="0.2" units="cm"/>
      <inkml:brushProperty name="color" value="#FFFFFF"/>
    </inkml:brush>
  </inkml:definitions>
  <inkml:trace contextRef="#ctx0" brushRef="#br0">0 580 24575,'0'-579'-1365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3:10:43.799"/>
    </inkml:context>
    <inkml:brush xml:id="br0">
      <inkml:brushProperty name="width" value="0.2" units="cm"/>
      <inkml:brushProperty name="height" value="0.2" units="cm"/>
      <inkml:brushProperty name="color" value="#FFFFFF"/>
    </inkml:brush>
  </inkml:definitions>
  <inkml:trace contextRef="#ctx0" brushRef="#br0">261 1489 24575,'-2'0'0,"-1"-1"0,2 1 0,-1-1 0,0 0 0,0 1 0,0-1 0,0 0 0,0 0 0,0 0 0,1 0 0,-1 0 0,1-1 0,-1 1 0,0-1 0,1 1 0,0-1 0,-1 1 0,1-1 0,0 0 0,0 1 0,0-1 0,0 0 0,0 0 0,1 0 0,-1 0 0,0-4 0,-10-53 0,11-162 0,-1-15 0,-3 206 0,-2-1 0,-1 1 0,-13-35 0,11 38 0,1 0 0,1-1 0,1 0 0,-1-32 0,-8-56 0,3 29 0,9 71 0,0 0 0,-1 1 0,-9-23 0,7 21 0,1 0 0,-6-31 0,2-3-455,-2 1 0,-31-87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3:10:46.202"/>
    </inkml:context>
    <inkml:brush xml:id="br0">
      <inkml:brushProperty name="width" value="0.2" units="cm"/>
      <inkml:brushProperty name="height" value="0.2" units="cm"/>
      <inkml:brushProperty name="color" value="#FFFFFF"/>
    </inkml:brush>
  </inkml:definitions>
  <inkml:trace contextRef="#ctx0" brushRef="#br0">219 923 24575,'0'-16'0,"1"-3"0,-1-1 0,-1 0 0,-1 0 0,0 0 0,-1 0 0,-2 0 0,-8-26 0,-15-21 0,3-1 0,3-2 0,3 0 0,-13-93 0,26 127 0,-20-65 0,3 16 0,11 24-1365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3:10:56.238"/>
    </inkml:context>
    <inkml:brush xml:id="br0">
      <inkml:brushProperty name="width" value="0.2" units="cm"/>
      <inkml:brushProperty name="height" value="0.2" units="cm"/>
      <inkml:brushProperty name="color" value="#FFFFFF"/>
    </inkml:brush>
  </inkml:definitions>
  <inkml:trace contextRef="#ctx0" brushRef="#br0">77 1078 24575,'-2'-43'0,"-2"0"0,-15-65 0,9 63 0,3 0 0,-2-50 0,-4-52 0,0-19 0,14-220-1365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0:59:07.583"/>
    </inkml:context>
    <inkml:brush xml:id="br0">
      <inkml:brushProperty name="width" value="0.2" units="cm"/>
      <inkml:brushProperty name="height" value="0.2" units="cm"/>
      <inkml:brushProperty name="color" value="#FFFFFF"/>
    </inkml:brush>
  </inkml:definitions>
  <inkml:trace contextRef="#ctx0" brushRef="#br0">3571 184 24575,'-34'2'0,"0"3"0,1 0 0,-1 2 0,1 1 0,-38 16 0,-63 15 0,-279 40 0,394-76 0,-46 9 0,-2-3 0,-90-1 0,-1085-9 0,1198-1 0,0-2 0,-65-16 0,65 11 0,0 2 0,-66-3 0,-125-7 0,157 11 0,-130 7 0,-37-2 0,241 1 0,1-1 0,0 1 0,0 0 0,0-1 0,0 0 0,0 0 0,0 0 0,0 0 0,0 0 0,0 0 0,0-1 0,1 1 0,-1-1 0,0 0 0,1 0 0,0 0 0,-1 0 0,1 0 0,0-1 0,0 1 0,0-1 0,0 1 0,1-1 0,-1 0 0,1 0 0,-1 0 0,1 0 0,0 1 0,0-2 0,0 1 0,1 0 0,-1 0 0,1 0 0,0 0 0,0 0 0,0 0 0,0-1 0,0 1 0,1 0 0,-1 0 0,1 0 0,0 0 0,0 0 0,0 0 0,0 0 0,0 0 0,1 0 0,0 1 0,-1-1 0,1 0 0,0 1 0,0 0 0,0-1 0,1 1 0,-1 0 0,0 0 0,1 0 0,0 0 0,-1 1 0,1-1 0,5-1 0,9-2 0,1 0 0,0 2 0,1 0 0,-1 1 0,0 1 0,0 1 0,1 0 0,26 5 0,22-2 0,27-2 0,279-3 0,-341-1 0,1-2 0,-2-1 0,54-18 0,-54 14 0,-1 2 0,2 1 0,62-7 0,-41 10 0,1-3 0,74-20 0,19-2 0,-64 21 0,-1 4 0,91 7 0,-27 0 0,1385-3 0,-1582 25 0,-12-5 0,-2-3 0,0-2 0,-92 8 0,-67 15 0,170-25 0,27-5 0,0-2 0,0-1 0,-1-1 0,-30 0 0,-521-5 0,538 4 0,-1 1 0,1 3 0,1 1 0,-65 22 0,53-14 0,-105 17 0,125-27 0,-44 12 0,49-10 0,-1-2 0,-45 5 0,-248-10 0,259-2 0,760 1 0,-683 0 0,1-1 0,-1 0 0,1-1 0,-1-1 0,0 0 0,0-1 0,23-10 0,-35 13 0,-1 0 0,0-1 0,0 1 0,0-1 0,1 1 0,-2-1 0,1 0 0,0 0 0,0 0 0,0 0 0,-1 0 0,0-1 0,1 1 0,-1 0 0,0-1 0,0 1 0,0-1 0,0 1 0,0-1 0,-1 0 0,1 1 0,-1-1 0,0 1 0,0-1 0,0 0 0,0 1 0,0-1 0,0 0 0,-1 1 0,0-4 0,0 2 0,-1-1 0,1 1 0,-1 0 0,0 0 0,0 0 0,0 0 0,-1 0 0,0 0 0,1 0 0,-1 1 0,0-1 0,-1 1 0,1 0 0,-1 0 0,1 0 0,-8-3 0,-5-1 0,-1 1 0,0 0 0,0 1 0,-1 1 0,1 1 0,-1 1 0,0 0 0,0 1 0,-23 2 0,13 0 0,1-2 0,-52-9 0,-133-21 0,175 27 0,6 1-273,0 1 0,0 1 0,0 2 0,-58 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0:59:15.319"/>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3:10:24.853"/>
    </inkml:context>
    <inkml:brush xml:id="br0">
      <inkml:brushProperty name="width" value="0.2" units="cm"/>
      <inkml:brushProperty name="height" value="0.2" units="cm"/>
      <inkml:brushProperty name="color" value="#FFFFFF"/>
    </inkml:brush>
  </inkml:definitions>
  <inkml:trace contextRef="#ctx0" brushRef="#br0">0 93 24575,'1'-1'0,"-1"0"0,1 0 0,-1 0 0,1 0 0,-1 0 0,1 0 0,0 0 0,-1 0 0,1 0 0,0 0 0,0 0 0,0 1 0,-1-1 0,1 0 0,0 0 0,0 1 0,0-1 0,1 1 0,-1-1 0,0 1 0,0-1 0,0 1 0,0 0 0,0-1 0,0 1 0,1 0 0,1 0 0,38-5 0,-37 5 0,62-3 0,-33 3 0,-1-2 0,0-1 0,61-15 0,94-24-1365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3:10:31.746"/>
    </inkml:context>
    <inkml:brush xml:id="br0">
      <inkml:brushProperty name="width" value="0.2" units="cm"/>
      <inkml:brushProperty name="height" value="0.2" units="cm"/>
      <inkml:brushProperty name="color" value="#FFFFFF"/>
    </inkml:brush>
  </inkml:definitions>
  <inkml:trace contextRef="#ctx0" brushRef="#br0">1 76 24575,'2618'0'0,"-2589"-1"0,55-10 0,-54 5 0,52-1 0,1996 5 0,-983 5 0,-925-16 0,10 0 0,34 0 0,-6 0 0,1104 14 0,-1308-1 0,-1 0 0,1 0 0,0 0 0,0 1 0,-1-1 0,1 1 0,-1 0 0,1 0 0,0 0 0,-1 0 0,0 1 0,6 2 0,-8-2 0,1-1 0,-1 1 0,0-1 0,0 1 0,0 0 0,0-1 0,0 1 0,0 0 0,-1 0 0,1-1 0,0 1 0,-1 0 0,1 0 0,-1 0 0,0 0 0,0 0 0,0 0 0,0 0 0,0 0 0,0 0 0,0 0 0,-1 0 0,1 0 0,-1 0 0,0 2 0,-11 35 0,-29 68 0,29-82 0,2 1 0,0 0 0,2 0 0,0 1 0,2-1 0,-4 40 0,5-10 0,-3-2 0,-18 71 0,-10 58 0,29-136 0,-22 69 0,18-78 0,2 0 0,1 0 0,-2 46 0,6-52 32,0-1-1,-3 1 1,-17 54 0,-7 34-1524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3:10:32.109"/>
    </inkml:context>
    <inkml:brush xml:id="br0">
      <inkml:brushProperty name="width" value="0.2" units="cm"/>
      <inkml:brushProperty name="height" value="0.2" units="cm"/>
      <inkml:brushProperty name="color" value="#FFFFFF"/>
    </inkml:brush>
  </inkml:definitions>
  <inkml:trace contextRef="#ctx0" brushRef="#br0">0 0 24575,'0'4'0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3:10:37.655"/>
    </inkml:context>
    <inkml:brush xml:id="br0">
      <inkml:brushProperty name="width" value="0.2" units="cm"/>
      <inkml:brushProperty name="height" value="0.2" units="cm"/>
      <inkml:brushProperty name="color" value="#FFFFFF"/>
    </inkml:brush>
  </inkml:definitions>
  <inkml:trace contextRef="#ctx0" brushRef="#br0">268 2516 24575,'0'-1334'0,"-2"1313"0,0-1 0,-2 1 0,0 0 0,-2 0 0,0 0 0,-10-21 0,7 16 0,0-1 0,-10-53 0,8 20 0,-30-96 0,30 120 0,5 7 0,-7-53 0,5 18 0,-47-142 0,10-40-1365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3:10:48.170"/>
    </inkml:context>
    <inkml:brush xml:id="br0">
      <inkml:brushProperty name="width" value="0.2" units="cm"/>
      <inkml:brushProperty name="height" value="0.2" units="cm"/>
      <inkml:brushProperty name="color" value="#FFFFFF"/>
    </inkml:brush>
  </inkml:definitions>
  <inkml:trace contextRef="#ctx0" brushRef="#br0">26 0 24575,'46'2'0,"66"12"0,-53-5 0,-217-11 73,73 4-1511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3:10:51.062"/>
    </inkml:context>
    <inkml:brush xml:id="br0">
      <inkml:brushProperty name="width" value="0.2" units="cm"/>
      <inkml:brushProperty name="height" value="0.2" units="cm"/>
      <inkml:brushProperty name="color" value="#FFFFFF"/>
    </inkml:brush>
  </inkml:definitions>
  <inkml:trace contextRef="#ctx0" brushRef="#br0">167 0 24575,'0'3'0,"0"0"0,0 0 0,-1 0 0,0-1 0,1 1 0,-1 0 0,0-1 0,-1 1 0,1 0 0,0-1 0,-1 1 0,1-1 0,-1 0 0,0 0 0,0 1 0,0-1 0,0 0 0,0 0 0,0-1 0,0 1 0,-3 1 0,-7 4 0,0 0 0,-1-1 0,-15 6 0,-10 4 0,36-15 0,0 0 0,0 0 0,0 0 0,1 0 0,-1 1 0,0-1 0,0 0 0,1 1 0,-1 0 0,1-1 0,-1 1 0,1 0 0,0 0 0,0-1 0,0 1 0,0 0 0,0 0 0,0 1 0,0-1 0,0 0 0,1 0 0,0 0 0,-1 0 0,1 1 0,0-1 0,0 0 0,0 0 0,0 0 0,0 1 0,0-1 0,1 0 0,-1 0 0,1 0 0,0 0 0,0 1 0,-1-1 0,1 0 0,0 0 0,1-1 0,-1 1 0,0 0 0,3 2 0,4 7 0,0-2 0,1 1 0,0-1 0,1-1 0,-1 1 0,14 6 0,-6-3 0,1-1 0,30 13 0,-42-21 0,0-1 0,0 0 0,0 0 0,0 0 0,1-1 0,-1 0 0,0 0 0,1 0 0,-1-1 0,1 0 0,-1 0 0,11-2 0,-16 1 0,1 1 0,0-1 0,-1 0 0,1 1 0,-1-1 0,1 0 0,-1 0 0,1 0 0,-1 0 0,1 0 0,-1 0 0,0 0 0,0-1 0,0 1 0,0 0 0,0-1 0,0 1 0,0-1 0,0 1 0,0-1 0,-1 1 0,1-1 0,-1 0 0,1 1 0,-1-1 0,1 0 0,-1 0 0,0 1 0,0-1 0,0 0 0,0 1 0,0-1 0,0 0 0,-1 0 0,1 1 0,-1-1 0,1 0 0,-1 1 0,1-1 0,-1 1 0,-1-3 0,-1-2 0,0-1 0,0 1 0,0 0 0,-1-1 0,0 2 0,0-1 0,-1 0 0,0 1 0,-5-5 0,-18-7 0,24 15 0,-1-1 0,1 1 0,0-1 0,0 0 0,0 0 0,0 0 0,0-1 0,-3-3 0,7 6 0,-1 1 0,1 0 0,0-1 0,0 1 0,0 0 0,0-1 0,0 1 0,0 0 0,0-1 0,0 1 0,0 0 0,0-1 0,0 1 0,0 0 0,0-1 0,0 1 0,0 0 0,0-1 0,0 1 0,0 0 0,0 0 0,1-1 0,-1 1 0,0 0 0,0-1 0,0 1 0,1 0 0,-1 0 0,0-1 0,0 1 0,0 0 0,1 0 0,-1 0 0,0-1 0,1 1 0,-1 0 0,0 0 0,0 0 0,1 0 0,-1 0 0,0-1 0,1 1 0,-1 0 0,0 0 0,1 0 0,0 0 0,19-4 0,-19 4 0,282-19 0,-201 12 0,-18 1 0,82-16 0,-101 4 0,-44 18 0,0-1 0,0 1 0,-1 0 0,1-1 0,-1 1 0,1 0 0,0-1 0,-1 1 0,1-1 0,-1 0 0,1 1 0,-1-1 0,1 1 0,-1-1 0,0 0 0,1 1 0,-1-1 0,0 0 0,1 1 0,-1-2 0,0 1 0,-1 0 0,1 0 0,-1 0 0,1 1 0,-1-1 0,1 0 0,-1 1 0,0-1 0,1 1 0,-1-1 0,0 1 0,0-1 0,1 1 0,-1-1 0,0 1 0,0-1 0,0 1 0,0 0 0,0 0 0,1-1 0,-1 1 0,0 0 0,-1 0 0,-33-6 0,1 2 0,-1 1 0,0 2 0,-56 4 0,9 0 0,19-4 0,32 0 0,-1 1 0,1 1 0,-41 7 0,69-8 0,1 1 0,-1 0 0,0-1 0,0 1 0,1 0 0,-1 0 0,1 1 0,-1-1 0,1 0 0,-1 1 0,1-1 0,0 1 0,0 0 0,-1 0 0,1 0 0,1 0 0,-1 0 0,0 0 0,0 1 0,1-1 0,-2 3 0,3-3 0,0 0 0,-1 0 0,1 0 0,0 0 0,0 0 0,1 0 0,-1 0 0,0 0 0,1 0 0,-1 0 0,1 0 0,-1 0 0,1 0 0,0-1 0,0 1 0,0 0 0,0 0 0,0-1 0,0 1 0,1-1 0,-1 1 0,0-1 0,1 1 0,-1-1 0,1 0 0,0 0 0,-1 0 0,1 0 0,3 2 0,12 6 0,-13-6 0,1-1 0,0 1 0,-1 0 0,0 0 0,0 0 0,0 1 0,6 6 0,-9-10 0,-1 1 0,1 0 0,-1-1 0,0 1 0,1 0 0,-1 0 0,0-1 0,0 1 0,0 0 0,0 0 0,1-1 0,-1 1 0,0 0 0,0 0 0,0 0 0,0-1 0,-1 1 0,1 0 0,0 0 0,0-1 0,0 1 0,-1 1 0,0 0 0,-1 0 0,1 0 0,0-1 0,-1 1 0,0 0 0,1 0 0,-1-1 0,0 1 0,0-1 0,0 0 0,-2 2 0,-132 60 0,136-63 2,-1 0 0,1 0 0,0 0-1,-1 1 1,1-1 0,0 0 0,-1 0 0,1 0-1,0 0 1,-1 0 0,1 1 0,0-1 0,0 0-1,-1 0 1,1 0 0,0 1 0,0-1 0,-1 0-1,1 0 1,0 1 0,0-1 0,0 0 0,0 0-1,-1 1 1,1-1 0,0 0 0,0 1 0,0-1-1,0 0 1,0 1 0,0-1 0,0 0-1,0 1 1,0-1 0,0 0 0,0 1 0,0-1-1,0 0 1,0 1 0,0-1 0,0 0 0,0 1-1,0-1 1,1 1 0,13 3-1448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910EB5-FA97-DC43-A6DA-0CA467BEC713}" type="datetimeFigureOut">
              <a:rPr lang="it-IT" smtClean="0"/>
              <a:t>15/11/2024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DD1E99-8043-5948-A89D-DB9C18D4E1C8}" type="slidenum">
              <a:rPr lang="it-IT" smtClean="0"/>
              <a:t>‹N›</a:t>
            </a:fld>
            <a:endParaRPr lang="it-IT"/>
          </a:p>
        </p:txBody>
      </p:sp>
    </p:spTree>
    <p:extLst>
      <p:ext uri="{BB962C8B-B14F-4D97-AF65-F5344CB8AC3E}">
        <p14:creationId xmlns:p14="http://schemas.microsoft.com/office/powerpoint/2010/main" val="21625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DD1E99-8043-5948-A89D-DB9C18D4E1C8}" type="slidenum">
              <a:rPr lang="it-IT" smtClean="0"/>
              <a:t>1</a:t>
            </a:fld>
            <a:endParaRPr lang="it-IT"/>
          </a:p>
        </p:txBody>
      </p:sp>
    </p:spTree>
    <p:extLst>
      <p:ext uri="{BB962C8B-B14F-4D97-AF65-F5344CB8AC3E}">
        <p14:creationId xmlns:p14="http://schemas.microsoft.com/office/powerpoint/2010/main" val="118215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DD1E99-8043-5948-A89D-DB9C18D4E1C8}" type="slidenum">
              <a:rPr lang="it-IT" smtClean="0"/>
              <a:t>2</a:t>
            </a:fld>
            <a:endParaRPr lang="it-IT"/>
          </a:p>
        </p:txBody>
      </p:sp>
    </p:spTree>
    <p:extLst>
      <p:ext uri="{BB962C8B-B14F-4D97-AF65-F5344CB8AC3E}">
        <p14:creationId xmlns:p14="http://schemas.microsoft.com/office/powerpoint/2010/main" val="395582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51CAA2-5C79-D0B8-B531-447040D3B70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78AB5D-0F37-4F3F-7D18-FFE591433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20A240C-2AF4-C2DB-0252-88FEAA74268D}"/>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5" name="Segnaposto piè di pagina 4">
            <a:extLst>
              <a:ext uri="{FF2B5EF4-FFF2-40B4-BE49-F238E27FC236}">
                <a16:creationId xmlns:a16="http://schemas.microsoft.com/office/drawing/2014/main" id="{51EDAE4E-158A-A9C3-5797-CFE61FDC06ED}"/>
              </a:ext>
            </a:extLst>
          </p:cNvPr>
          <p:cNvSpPr>
            <a:spLocks noGrp="1"/>
          </p:cNvSpPr>
          <p:nvPr>
            <p:ph type="ftr" sz="quarter" idx="11"/>
          </p:nvPr>
        </p:nvSpPr>
        <p:spPr/>
        <p:txBody>
          <a:bodyPr/>
          <a:lstStyle/>
          <a:p>
            <a:r>
              <a:rPr lang="it-IT"/>
              <a:t>TITOLO PRESENTAZIONE</a:t>
            </a:r>
          </a:p>
        </p:txBody>
      </p:sp>
      <p:sp>
        <p:nvSpPr>
          <p:cNvPr id="6" name="Segnaposto numero diapositiva 5">
            <a:extLst>
              <a:ext uri="{FF2B5EF4-FFF2-40B4-BE49-F238E27FC236}">
                <a16:creationId xmlns:a16="http://schemas.microsoft.com/office/drawing/2014/main" id="{938A611E-66FE-E732-411C-7E70D0859A6B}"/>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253291592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CFA1FE-B1D9-3252-99C3-E0904301C75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6C850BF-D693-7D01-CAEA-EFB79A57D51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7D7D6BF-704D-4D41-0A6A-8AB45A119413}"/>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5" name="Segnaposto piè di pagina 4">
            <a:extLst>
              <a:ext uri="{FF2B5EF4-FFF2-40B4-BE49-F238E27FC236}">
                <a16:creationId xmlns:a16="http://schemas.microsoft.com/office/drawing/2014/main" id="{B02A5CF2-839D-E152-60C5-9C2A230292FC}"/>
              </a:ext>
            </a:extLst>
          </p:cNvPr>
          <p:cNvSpPr>
            <a:spLocks noGrp="1"/>
          </p:cNvSpPr>
          <p:nvPr>
            <p:ph type="ftr" sz="quarter" idx="11"/>
          </p:nvPr>
        </p:nvSpPr>
        <p:spPr/>
        <p:txBody>
          <a:bodyPr/>
          <a:lstStyle/>
          <a:p>
            <a:r>
              <a:rPr lang="it-IT"/>
              <a:t>TITOLO PRESENTAZIONE</a:t>
            </a:r>
          </a:p>
        </p:txBody>
      </p:sp>
      <p:sp>
        <p:nvSpPr>
          <p:cNvPr id="6" name="Segnaposto numero diapositiva 5">
            <a:extLst>
              <a:ext uri="{FF2B5EF4-FFF2-40B4-BE49-F238E27FC236}">
                <a16:creationId xmlns:a16="http://schemas.microsoft.com/office/drawing/2014/main" id="{DC8B828E-DFAD-40BF-E818-A435FEA121DD}"/>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250500393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9B25782-ADFB-3BCC-1B2D-3AED3E92BC2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4B42316-BF38-0B2C-900F-E65FF03F2D1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EF55DFF-16D0-50D4-F4BD-A9F8E55CC9CB}"/>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5" name="Segnaposto piè di pagina 4">
            <a:extLst>
              <a:ext uri="{FF2B5EF4-FFF2-40B4-BE49-F238E27FC236}">
                <a16:creationId xmlns:a16="http://schemas.microsoft.com/office/drawing/2014/main" id="{CAEA53D6-1A9B-7EB2-DE80-7DA8CC6A60B1}"/>
              </a:ext>
            </a:extLst>
          </p:cNvPr>
          <p:cNvSpPr>
            <a:spLocks noGrp="1"/>
          </p:cNvSpPr>
          <p:nvPr>
            <p:ph type="ftr" sz="quarter" idx="11"/>
          </p:nvPr>
        </p:nvSpPr>
        <p:spPr/>
        <p:txBody>
          <a:bodyPr/>
          <a:lstStyle/>
          <a:p>
            <a:r>
              <a:rPr lang="it-IT"/>
              <a:t>TITOLO PRESENTAZIONE</a:t>
            </a:r>
          </a:p>
        </p:txBody>
      </p:sp>
      <p:sp>
        <p:nvSpPr>
          <p:cNvPr id="6" name="Segnaposto numero diapositiva 5">
            <a:extLst>
              <a:ext uri="{FF2B5EF4-FFF2-40B4-BE49-F238E27FC236}">
                <a16:creationId xmlns:a16="http://schemas.microsoft.com/office/drawing/2014/main" id="{45FD0698-F1A8-476F-0186-36282A59E646}"/>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416442098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1">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50" y="1910262"/>
            <a:ext cx="1446212" cy="1449387"/>
          </a:xfrm>
        </p:spPr>
        <p:txBody>
          <a:bodyPr>
            <a:normAutofit/>
          </a:bodyPr>
          <a:lstStyle>
            <a:lvl1pPr marL="0" indent="0">
              <a:buNone/>
              <a:defRPr sz="1200" baseline="0"/>
            </a:lvl1pPr>
          </a:lstStyle>
          <a:p>
            <a:pPr lvl="0"/>
            <a:r>
              <a:rPr lang="it-IT" dirty="0"/>
              <a:t>Fare clic per inserire logo partner</a:t>
            </a:r>
          </a:p>
        </p:txBody>
      </p:sp>
      <p:sp>
        <p:nvSpPr>
          <p:cNvPr id="8" name="Rettangolo 7"/>
          <p:cNvSpPr/>
          <p:nvPr userDrawn="1"/>
        </p:nvSpPr>
        <p:spPr>
          <a:xfrm>
            <a:off x="1290757" y="1903867"/>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9" name="Immagine 8"/>
          <p:cNvPicPr>
            <a:picLocks noChangeAspect="1"/>
          </p:cNvPicPr>
          <p:nvPr userDrawn="1"/>
        </p:nvPicPr>
        <p:blipFill>
          <a:blip r:embed="rId2"/>
          <a:stretch>
            <a:fillRect/>
          </a:stretch>
        </p:blipFill>
        <p:spPr>
          <a:xfrm>
            <a:off x="1501684" y="2095441"/>
            <a:ext cx="1028544" cy="207840"/>
          </a:xfrm>
          <a:prstGeom prst="rect">
            <a:avLst/>
          </a:prstGeom>
        </p:spPr>
      </p:pic>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4" name="Segnaposto testo 3"/>
          <p:cNvSpPr>
            <a:spLocks noGrp="1"/>
          </p:cNvSpPr>
          <p:nvPr>
            <p:ph type="body" sz="quarter" idx="14" hasCustomPrompt="1"/>
          </p:nvPr>
        </p:nvSpPr>
        <p:spPr>
          <a:xfrm>
            <a:off x="2927275" y="1070004"/>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10" name="Segnaposto testo 3"/>
          <p:cNvSpPr>
            <a:spLocks noGrp="1"/>
          </p:cNvSpPr>
          <p:nvPr>
            <p:ph type="body" sz="quarter" idx="15" hasCustomPrompt="1"/>
          </p:nvPr>
        </p:nvSpPr>
        <p:spPr>
          <a:xfrm>
            <a:off x="2927275" y="715649"/>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spTree>
    <p:extLst>
      <p:ext uri="{BB962C8B-B14F-4D97-AF65-F5344CB8AC3E}">
        <p14:creationId xmlns:p14="http://schemas.microsoft.com/office/powerpoint/2010/main" val="98062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2">
    <p:spTree>
      <p:nvGrpSpPr>
        <p:cNvPr id="1" name=""/>
        <p:cNvGrpSpPr/>
        <p:nvPr/>
      </p:nvGrpSpPr>
      <p:grpSpPr>
        <a:xfrm>
          <a:off x="0" y="0"/>
          <a:ext cx="0" cy="0"/>
          <a:chOff x="0" y="0"/>
          <a:chExt cx="0" cy="0"/>
        </a:xfrm>
      </p:grpSpPr>
      <p:sp>
        <p:nvSpPr>
          <p:cNvPr id="22" name="Rettangolo 21"/>
          <p:cNvSpPr/>
          <p:nvPr userDrawn="1"/>
        </p:nvSpPr>
        <p:spPr>
          <a:xfrm>
            <a:off x="0" y="3446589"/>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3" name="Rettangolo 22"/>
          <p:cNvSpPr/>
          <p:nvPr userDrawn="1"/>
        </p:nvSpPr>
        <p:spPr>
          <a:xfrm>
            <a:off x="1290757"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dirty="0"/>
          </a:p>
        </p:txBody>
      </p:sp>
      <p:sp>
        <p:nvSpPr>
          <p:cNvPr id="12" name="Segnaposto contenuto 11"/>
          <p:cNvSpPr>
            <a:spLocks noGrp="1"/>
          </p:cNvSpPr>
          <p:nvPr>
            <p:ph sz="quarter" idx="13" hasCustomPrompt="1"/>
          </p:nvPr>
        </p:nvSpPr>
        <p:spPr>
          <a:xfrm>
            <a:off x="8644150" y="1910262"/>
            <a:ext cx="1446212" cy="1449387"/>
          </a:xfrm>
        </p:spPr>
        <p:txBody>
          <a:bodyPr>
            <a:normAutofit/>
          </a:bodyPr>
          <a:lstStyle>
            <a:lvl1pPr marL="0" indent="0">
              <a:buNone/>
              <a:defRPr sz="1200" baseline="0"/>
            </a:lvl1pPr>
          </a:lstStyle>
          <a:p>
            <a:pPr lvl="0"/>
            <a:r>
              <a:rPr lang="it-IT" dirty="0"/>
              <a:t>Fare clic per inserire logo partner</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20" name="Segnaposto testo 3"/>
          <p:cNvSpPr>
            <a:spLocks noGrp="1"/>
          </p:cNvSpPr>
          <p:nvPr>
            <p:ph type="body" sz="quarter" idx="14" hasCustomPrompt="1"/>
          </p:nvPr>
        </p:nvSpPr>
        <p:spPr>
          <a:xfrm>
            <a:off x="2927275" y="1070004"/>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21" name="Segnaposto testo 3"/>
          <p:cNvSpPr>
            <a:spLocks noGrp="1"/>
          </p:cNvSpPr>
          <p:nvPr>
            <p:ph type="body" sz="quarter" idx="15" hasCustomPrompt="1"/>
          </p:nvPr>
        </p:nvSpPr>
        <p:spPr>
          <a:xfrm>
            <a:off x="2927275" y="715649"/>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spTree>
    <p:extLst>
      <p:ext uri="{BB962C8B-B14F-4D97-AF65-F5344CB8AC3E}">
        <p14:creationId xmlns:p14="http://schemas.microsoft.com/office/powerpoint/2010/main" val="143653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3">
    <p:spTree>
      <p:nvGrpSpPr>
        <p:cNvPr id="1" name=""/>
        <p:cNvGrpSpPr/>
        <p:nvPr/>
      </p:nvGrpSpPr>
      <p:grpSpPr>
        <a:xfrm>
          <a:off x="0" y="0"/>
          <a:ext cx="0" cy="0"/>
          <a:chOff x="0" y="0"/>
          <a:chExt cx="0" cy="0"/>
        </a:xfrm>
      </p:grpSpPr>
      <p:sp>
        <p:nvSpPr>
          <p:cNvPr id="22" name="Rettangolo 21"/>
          <p:cNvSpPr/>
          <p:nvPr userDrawn="1"/>
        </p:nvSpPr>
        <p:spPr>
          <a:xfrm>
            <a:off x="0" y="3446589"/>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2" name="Segnaposto contenuto 11"/>
          <p:cNvSpPr>
            <a:spLocks noGrp="1"/>
          </p:cNvSpPr>
          <p:nvPr>
            <p:ph sz="quarter" idx="13" hasCustomPrompt="1"/>
          </p:nvPr>
        </p:nvSpPr>
        <p:spPr>
          <a:xfrm>
            <a:off x="8644150" y="1910262"/>
            <a:ext cx="1446212" cy="1449387"/>
          </a:xfrm>
        </p:spPr>
        <p:txBody>
          <a:bodyPr>
            <a:normAutofit/>
          </a:bodyPr>
          <a:lstStyle>
            <a:lvl1pPr marL="0" indent="0">
              <a:buNone/>
              <a:defRPr sz="1200" baseline="0"/>
            </a:lvl1pPr>
          </a:lstStyle>
          <a:p>
            <a:pPr lvl="0"/>
            <a:r>
              <a:rPr lang="it-IT" dirty="0"/>
              <a:t>Fare clic per inserire logo partner</a:t>
            </a:r>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11" name="Rettangolo 10"/>
          <p:cNvSpPr/>
          <p:nvPr userDrawn="1"/>
        </p:nvSpPr>
        <p:spPr>
          <a:xfrm>
            <a:off x="1290757" y="1910258"/>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dirty="0"/>
          </a:p>
        </p:txBody>
      </p:sp>
      <p:sp>
        <p:nvSpPr>
          <p:cNvPr id="20" name="Segnaposto testo 3"/>
          <p:cNvSpPr>
            <a:spLocks noGrp="1"/>
          </p:cNvSpPr>
          <p:nvPr>
            <p:ph type="body" sz="quarter" idx="14" hasCustomPrompt="1"/>
          </p:nvPr>
        </p:nvSpPr>
        <p:spPr>
          <a:xfrm>
            <a:off x="2927275" y="1070004"/>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21" name="Segnaposto testo 3"/>
          <p:cNvSpPr>
            <a:spLocks noGrp="1"/>
          </p:cNvSpPr>
          <p:nvPr>
            <p:ph type="body" sz="quarter" idx="15" hasCustomPrompt="1"/>
          </p:nvPr>
        </p:nvSpPr>
        <p:spPr>
          <a:xfrm>
            <a:off x="2927275" y="715649"/>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Tree>
    <p:extLst>
      <p:ext uri="{BB962C8B-B14F-4D97-AF65-F5344CB8AC3E}">
        <p14:creationId xmlns:p14="http://schemas.microsoft.com/office/powerpoint/2010/main" val="1937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4">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50" y="1910262"/>
            <a:ext cx="1446212" cy="1449387"/>
          </a:xfrm>
        </p:spPr>
        <p:txBody>
          <a:bodyPr>
            <a:normAutofit/>
          </a:bodyPr>
          <a:lstStyle>
            <a:lvl1pPr marL="0" indent="0">
              <a:buNone/>
              <a:defRPr sz="1200" baseline="0"/>
            </a:lvl1pPr>
          </a:lstStyle>
          <a:p>
            <a:pPr lvl="0"/>
            <a:r>
              <a:rPr lang="it-IT" dirty="0"/>
              <a:t>Fare clic per inserire logo partner</a:t>
            </a:r>
          </a:p>
        </p:txBody>
      </p:sp>
      <p:sp>
        <p:nvSpPr>
          <p:cNvPr id="8" name="Rettangolo 7"/>
          <p:cNvSpPr/>
          <p:nvPr userDrawn="1"/>
        </p:nvSpPr>
        <p:spPr>
          <a:xfrm>
            <a:off x="1290757" y="1903867"/>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4" name="Segnaposto testo 3"/>
          <p:cNvSpPr>
            <a:spLocks noGrp="1"/>
          </p:cNvSpPr>
          <p:nvPr>
            <p:ph type="body" sz="quarter" idx="14" hasCustomPrompt="1"/>
          </p:nvPr>
        </p:nvSpPr>
        <p:spPr>
          <a:xfrm>
            <a:off x="2927275" y="1070004"/>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10" name="Segnaposto testo 3"/>
          <p:cNvSpPr>
            <a:spLocks noGrp="1"/>
          </p:cNvSpPr>
          <p:nvPr>
            <p:ph type="body" sz="quarter" idx="15" hasCustomPrompt="1"/>
          </p:nvPr>
        </p:nvSpPr>
        <p:spPr>
          <a:xfrm>
            <a:off x="2927275" y="715649"/>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pic>
        <p:nvPicPr>
          <p:cNvPr id="11" name="Immagine 10"/>
          <p:cNvPicPr>
            <a:picLocks noChangeAspect="1"/>
          </p:cNvPicPr>
          <p:nvPr userDrawn="1"/>
        </p:nvPicPr>
        <p:blipFill>
          <a:blip r:embed="rId2"/>
          <a:stretch>
            <a:fillRect/>
          </a:stretch>
        </p:blipFill>
        <p:spPr>
          <a:xfrm>
            <a:off x="1501685" y="2095441"/>
            <a:ext cx="1026491" cy="388258"/>
          </a:xfrm>
          <a:prstGeom prst="rect">
            <a:avLst/>
          </a:prstGeom>
        </p:spPr>
      </p:pic>
    </p:spTree>
    <p:extLst>
      <p:ext uri="{BB962C8B-B14F-4D97-AF65-F5344CB8AC3E}">
        <p14:creationId xmlns:p14="http://schemas.microsoft.com/office/powerpoint/2010/main" val="208638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titolo 5">
    <p:spTree>
      <p:nvGrpSpPr>
        <p:cNvPr id="1" name=""/>
        <p:cNvGrpSpPr/>
        <p:nvPr/>
      </p:nvGrpSpPr>
      <p:grpSpPr>
        <a:xfrm>
          <a:off x="0" y="0"/>
          <a:ext cx="0" cy="0"/>
          <a:chOff x="0" y="0"/>
          <a:chExt cx="0" cy="0"/>
        </a:xfrm>
      </p:grpSpPr>
      <p:sp>
        <p:nvSpPr>
          <p:cNvPr id="22" name="Rettangolo 21"/>
          <p:cNvSpPr/>
          <p:nvPr userDrawn="1"/>
        </p:nvSpPr>
        <p:spPr>
          <a:xfrm>
            <a:off x="0" y="3446589"/>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1" name="Rettangolo 10"/>
          <p:cNvSpPr/>
          <p:nvPr userDrawn="1"/>
        </p:nvSpPr>
        <p:spPr>
          <a:xfrm>
            <a:off x="1290757"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dirty="0"/>
          </a:p>
        </p:txBody>
      </p:sp>
      <p:sp>
        <p:nvSpPr>
          <p:cNvPr id="12" name="Segnaposto contenuto 11"/>
          <p:cNvSpPr>
            <a:spLocks noGrp="1"/>
          </p:cNvSpPr>
          <p:nvPr>
            <p:ph sz="quarter" idx="13" hasCustomPrompt="1"/>
          </p:nvPr>
        </p:nvSpPr>
        <p:spPr>
          <a:xfrm>
            <a:off x="8644150" y="1910262"/>
            <a:ext cx="1446212" cy="1449387"/>
          </a:xfrm>
        </p:spPr>
        <p:txBody>
          <a:bodyPr>
            <a:normAutofit/>
          </a:bodyPr>
          <a:lstStyle>
            <a:lvl1pPr marL="0" indent="0">
              <a:buNone/>
              <a:defRPr sz="1200" baseline="0"/>
            </a:lvl1pPr>
          </a:lstStyle>
          <a:p>
            <a:pPr lvl="0"/>
            <a:r>
              <a:rPr lang="it-IT" dirty="0"/>
              <a:t>Fare clic per inserire logo partner</a:t>
            </a:r>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20" name="Segnaposto testo 3"/>
          <p:cNvSpPr>
            <a:spLocks noGrp="1"/>
          </p:cNvSpPr>
          <p:nvPr>
            <p:ph type="body" sz="quarter" idx="14" hasCustomPrompt="1"/>
          </p:nvPr>
        </p:nvSpPr>
        <p:spPr>
          <a:xfrm>
            <a:off x="2927275" y="1070004"/>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21" name="Segnaposto testo 3"/>
          <p:cNvSpPr>
            <a:spLocks noGrp="1"/>
          </p:cNvSpPr>
          <p:nvPr>
            <p:ph type="body" sz="quarter" idx="15" hasCustomPrompt="1"/>
          </p:nvPr>
        </p:nvSpPr>
        <p:spPr>
          <a:xfrm>
            <a:off x="2927275" y="715649"/>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pic>
        <p:nvPicPr>
          <p:cNvPr id="10" name="Immagine 9"/>
          <p:cNvPicPr>
            <a:picLocks noChangeAspect="1"/>
          </p:cNvPicPr>
          <p:nvPr userDrawn="1"/>
        </p:nvPicPr>
        <p:blipFill>
          <a:blip r:embed="rId2"/>
          <a:stretch>
            <a:fillRect/>
          </a:stretch>
        </p:blipFill>
        <p:spPr>
          <a:xfrm>
            <a:off x="1501685" y="2095441"/>
            <a:ext cx="1026491" cy="388258"/>
          </a:xfrm>
          <a:prstGeom prst="rect">
            <a:avLst/>
          </a:prstGeom>
        </p:spPr>
      </p:pic>
    </p:spTree>
    <p:extLst>
      <p:ext uri="{BB962C8B-B14F-4D97-AF65-F5344CB8AC3E}">
        <p14:creationId xmlns:p14="http://schemas.microsoft.com/office/powerpoint/2010/main" val="99608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titolo 6">
    <p:spTree>
      <p:nvGrpSpPr>
        <p:cNvPr id="1" name=""/>
        <p:cNvGrpSpPr/>
        <p:nvPr/>
      </p:nvGrpSpPr>
      <p:grpSpPr>
        <a:xfrm>
          <a:off x="0" y="0"/>
          <a:ext cx="0" cy="0"/>
          <a:chOff x="0" y="0"/>
          <a:chExt cx="0" cy="0"/>
        </a:xfrm>
      </p:grpSpPr>
      <p:sp>
        <p:nvSpPr>
          <p:cNvPr id="22" name="Rettangolo 21"/>
          <p:cNvSpPr/>
          <p:nvPr userDrawn="1"/>
        </p:nvSpPr>
        <p:spPr>
          <a:xfrm>
            <a:off x="0" y="3446589"/>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2" name="Segnaposto contenuto 11"/>
          <p:cNvSpPr>
            <a:spLocks noGrp="1"/>
          </p:cNvSpPr>
          <p:nvPr>
            <p:ph sz="quarter" idx="13" hasCustomPrompt="1"/>
          </p:nvPr>
        </p:nvSpPr>
        <p:spPr>
          <a:xfrm>
            <a:off x="8644150" y="1910262"/>
            <a:ext cx="1446212" cy="1449387"/>
          </a:xfrm>
        </p:spPr>
        <p:txBody>
          <a:bodyPr>
            <a:normAutofit/>
          </a:bodyPr>
          <a:lstStyle>
            <a:lvl1pPr marL="0" indent="0">
              <a:buNone/>
              <a:defRPr sz="1200" baseline="0"/>
            </a:lvl1pPr>
          </a:lstStyle>
          <a:p>
            <a:pPr lvl="0"/>
            <a:r>
              <a:rPr lang="it-IT" dirty="0"/>
              <a:t>Fare clic per inserire logo partner</a:t>
            </a:r>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a:t>FARE CLIC PER INSERIRE IL TITOLO DELLA PRESENTAZIONE</a:t>
            </a:r>
          </a:p>
        </p:txBody>
      </p:sp>
      <p:sp>
        <p:nvSpPr>
          <p:cNvPr id="20" name="Segnaposto testo 3"/>
          <p:cNvSpPr>
            <a:spLocks noGrp="1"/>
          </p:cNvSpPr>
          <p:nvPr>
            <p:ph type="body" sz="quarter" idx="14" hasCustomPrompt="1"/>
          </p:nvPr>
        </p:nvSpPr>
        <p:spPr>
          <a:xfrm>
            <a:off x="2927275" y="1070004"/>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il relatore</a:t>
            </a:r>
          </a:p>
        </p:txBody>
      </p:sp>
      <p:sp>
        <p:nvSpPr>
          <p:cNvPr id="21" name="Segnaposto testo 3"/>
          <p:cNvSpPr>
            <a:spLocks noGrp="1"/>
          </p:cNvSpPr>
          <p:nvPr>
            <p:ph type="body" sz="quarter" idx="15" hasCustomPrompt="1"/>
          </p:nvPr>
        </p:nvSpPr>
        <p:spPr>
          <a:xfrm>
            <a:off x="2927275" y="715649"/>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a:t>Fare clic per inserire luogo e data</a:t>
            </a:r>
          </a:p>
        </p:txBody>
      </p:sp>
      <p:sp>
        <p:nvSpPr>
          <p:cNvPr id="10" name="Rettangolo 9"/>
          <p:cNvSpPr/>
          <p:nvPr userDrawn="1"/>
        </p:nvSpPr>
        <p:spPr>
          <a:xfrm>
            <a:off x="1290757"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dirty="0"/>
          </a:p>
        </p:txBody>
      </p:sp>
      <p:pic>
        <p:nvPicPr>
          <p:cNvPr id="11" name="Immagine 10"/>
          <p:cNvPicPr>
            <a:picLocks noChangeAspect="1"/>
          </p:cNvPicPr>
          <p:nvPr userDrawn="1"/>
        </p:nvPicPr>
        <p:blipFill>
          <a:blip r:embed="rId2"/>
          <a:stretch>
            <a:fillRect/>
          </a:stretch>
        </p:blipFill>
        <p:spPr>
          <a:xfrm>
            <a:off x="1501685" y="2095441"/>
            <a:ext cx="1026491" cy="388258"/>
          </a:xfrm>
          <a:prstGeom prst="rect">
            <a:avLst/>
          </a:prstGeom>
        </p:spPr>
      </p:pic>
    </p:spTree>
    <p:extLst>
      <p:ext uri="{BB962C8B-B14F-4D97-AF65-F5344CB8AC3E}">
        <p14:creationId xmlns:p14="http://schemas.microsoft.com/office/powerpoint/2010/main" val="1930116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5"/>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7" name="Rettangolo 6"/>
          <p:cNvSpPr/>
          <p:nvPr userDrawn="1"/>
        </p:nvSpPr>
        <p:spPr>
          <a:xfrm>
            <a:off x="466355"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8" name="Immagine 7"/>
          <p:cNvPicPr>
            <a:picLocks noChangeAspect="1"/>
          </p:cNvPicPr>
          <p:nvPr userDrawn="1"/>
        </p:nvPicPr>
        <p:blipFill>
          <a:blip r:embed="rId2"/>
          <a:stretch>
            <a:fillRect/>
          </a:stretch>
        </p:blipFill>
        <p:spPr>
          <a:xfrm>
            <a:off x="524914" y="5847087"/>
            <a:ext cx="285543" cy="57700"/>
          </a:xfrm>
          <a:prstGeom prst="rect">
            <a:avLst/>
          </a:prstGeom>
        </p:spPr>
      </p:pic>
      <p:sp>
        <p:nvSpPr>
          <p:cNvPr id="2" name="Titolo 1"/>
          <p:cNvSpPr>
            <a:spLocks noGrp="1"/>
          </p:cNvSpPr>
          <p:nvPr userDrawn="1">
            <p:ph type="title" hasCustomPrompt="1"/>
          </p:nvPr>
        </p:nvSpPr>
        <p:spPr>
          <a:xfrm>
            <a:off x="470879"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3" name="Segnaposto contenuto 2"/>
          <p:cNvSpPr>
            <a:spLocks noGrp="1"/>
          </p:cNvSpPr>
          <p:nvPr userDrawn="1">
            <p:ph idx="1"/>
          </p:nvPr>
        </p:nvSpPr>
        <p:spPr>
          <a:xfrm>
            <a:off x="458267" y="1100414"/>
            <a:ext cx="11261295"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17" name="Segnaposto data 2"/>
          <p:cNvSpPr>
            <a:spLocks noGrp="1"/>
          </p:cNvSpPr>
          <p:nvPr userDrawn="1">
            <p:ph type="dt" sz="half" idx="10"/>
          </p:nvPr>
        </p:nvSpPr>
        <p:spPr>
          <a:xfrm>
            <a:off x="8639505" y="6474035"/>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15/11/2024</a:t>
            </a:fld>
            <a:endParaRPr lang="it-IT" dirty="0"/>
          </a:p>
        </p:txBody>
      </p:sp>
      <p:sp>
        <p:nvSpPr>
          <p:cNvPr id="18" name="Segnaposto numero diapositiva 4"/>
          <p:cNvSpPr>
            <a:spLocks noGrp="1"/>
          </p:cNvSpPr>
          <p:nvPr userDrawn="1">
            <p:ph type="sldNum" sz="quarter" idx="12"/>
          </p:nvPr>
        </p:nvSpPr>
        <p:spPr>
          <a:xfrm>
            <a:off x="10266507" y="6474035"/>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5" name="Segnaposto testo 4"/>
          <p:cNvSpPr>
            <a:spLocks noGrp="1"/>
          </p:cNvSpPr>
          <p:nvPr>
            <p:ph type="body" sz="quarter" idx="14" hasCustomPrompt="1"/>
          </p:nvPr>
        </p:nvSpPr>
        <p:spPr>
          <a:xfrm>
            <a:off x="2091083" y="6473829"/>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178" indent="0">
              <a:buNone/>
              <a:defRPr sz="1000" b="0" i="0">
                <a:latin typeface="Verdana" charset="0"/>
                <a:ea typeface="Verdana" charset="0"/>
                <a:cs typeface="Verdana" charset="0"/>
              </a:defRPr>
            </a:lvl2pPr>
            <a:lvl3pPr marL="914354" indent="0">
              <a:buNone/>
              <a:defRPr sz="1000" b="0" i="0">
                <a:latin typeface="Verdana" charset="0"/>
                <a:ea typeface="Verdana" charset="0"/>
                <a:cs typeface="Verdana" charset="0"/>
              </a:defRPr>
            </a:lvl3pPr>
            <a:lvl4pPr marL="1371532" indent="0">
              <a:buNone/>
              <a:defRPr sz="1000" b="0" i="0">
                <a:latin typeface="Verdana" charset="0"/>
                <a:ea typeface="Verdana" charset="0"/>
                <a:cs typeface="Verdana" charset="0"/>
              </a:defRPr>
            </a:lvl4pPr>
            <a:lvl5pPr marL="1828709" indent="0">
              <a:buNone/>
              <a:defRPr sz="1000" b="0" i="0">
                <a:latin typeface="Verdana" charset="0"/>
                <a:ea typeface="Verdana" charset="0"/>
                <a:cs typeface="Verdana" charset="0"/>
              </a:defRPr>
            </a:lvl5pPr>
          </a:lstStyle>
          <a:p>
            <a:pPr lvl="0"/>
            <a:r>
              <a:rPr lang="it-IT"/>
              <a:t>FARE CLIC PER INSERIRE </a:t>
            </a:r>
            <a:r>
              <a:rPr lang="it-IT" dirty="0"/>
              <a:t>IL TITOLO DELLA PRESENTAZIONE</a:t>
            </a:r>
          </a:p>
        </p:txBody>
      </p:sp>
    </p:spTree>
    <p:extLst>
      <p:ext uri="{BB962C8B-B14F-4D97-AF65-F5344CB8AC3E}">
        <p14:creationId xmlns:p14="http://schemas.microsoft.com/office/powerpoint/2010/main" val="615500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6" name="Rettangolo 5"/>
          <p:cNvSpPr/>
          <p:nvPr userDrawn="1"/>
        </p:nvSpPr>
        <p:spPr>
          <a:xfrm>
            <a:off x="0" y="6222195"/>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 name="Titolo 1"/>
          <p:cNvSpPr>
            <a:spLocks noGrp="1"/>
          </p:cNvSpPr>
          <p:nvPr userDrawn="1">
            <p:ph type="title" hasCustomPrompt="1"/>
          </p:nvPr>
        </p:nvSpPr>
        <p:spPr>
          <a:xfrm>
            <a:off x="470879"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17" name="Segnaposto data 2"/>
          <p:cNvSpPr>
            <a:spLocks noGrp="1"/>
          </p:cNvSpPr>
          <p:nvPr userDrawn="1">
            <p:ph type="dt" sz="half" idx="10"/>
          </p:nvPr>
        </p:nvSpPr>
        <p:spPr>
          <a:xfrm>
            <a:off x="8639505" y="6474035"/>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t>15/11/2024</a:t>
            </a:fld>
            <a:endParaRPr lang="it-IT" dirty="0"/>
          </a:p>
        </p:txBody>
      </p:sp>
      <p:sp>
        <p:nvSpPr>
          <p:cNvPr id="18" name="Segnaposto numero diapositiva 4"/>
          <p:cNvSpPr>
            <a:spLocks noGrp="1"/>
          </p:cNvSpPr>
          <p:nvPr userDrawn="1">
            <p:ph type="sldNum" sz="quarter" idx="12"/>
          </p:nvPr>
        </p:nvSpPr>
        <p:spPr>
          <a:xfrm>
            <a:off x="10266507" y="6474035"/>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3"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14" name="Segnaposto testo 4"/>
          <p:cNvSpPr>
            <a:spLocks noGrp="1"/>
          </p:cNvSpPr>
          <p:nvPr>
            <p:ph type="body" sz="quarter" idx="14" hasCustomPrompt="1"/>
          </p:nvPr>
        </p:nvSpPr>
        <p:spPr>
          <a:xfrm>
            <a:off x="2091083" y="6473829"/>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178" indent="0">
              <a:buNone/>
              <a:defRPr sz="1000" b="0" i="0">
                <a:latin typeface="Verdana" charset="0"/>
                <a:ea typeface="Verdana" charset="0"/>
                <a:cs typeface="Verdana" charset="0"/>
              </a:defRPr>
            </a:lvl2pPr>
            <a:lvl3pPr marL="914354" indent="0">
              <a:buNone/>
              <a:defRPr sz="1000" b="0" i="0">
                <a:latin typeface="Verdana" charset="0"/>
                <a:ea typeface="Verdana" charset="0"/>
                <a:cs typeface="Verdana" charset="0"/>
              </a:defRPr>
            </a:lvl3pPr>
            <a:lvl4pPr marL="1371532" indent="0">
              <a:buNone/>
              <a:defRPr sz="1000" b="0" i="0">
                <a:latin typeface="Verdana" charset="0"/>
                <a:ea typeface="Verdana" charset="0"/>
                <a:cs typeface="Verdana" charset="0"/>
              </a:defRPr>
            </a:lvl4pPr>
            <a:lvl5pPr marL="1828709" indent="0">
              <a:buNone/>
              <a:defRPr sz="1000" b="0" i="0">
                <a:latin typeface="Verdana" charset="0"/>
                <a:ea typeface="Verdana" charset="0"/>
                <a:cs typeface="Verdana" charset="0"/>
              </a:defRPr>
            </a:lvl5pPr>
          </a:lstStyle>
          <a:p>
            <a:pPr lvl="0"/>
            <a:r>
              <a:rPr lang="it-IT" dirty="0"/>
              <a:t>FARE CLIC PER INSERIRE IL TITOLO DELLA PRESENTAZIONE</a:t>
            </a:r>
          </a:p>
        </p:txBody>
      </p:sp>
      <p:sp>
        <p:nvSpPr>
          <p:cNvPr id="15" name="Segnaposto contenuto 2"/>
          <p:cNvSpPr>
            <a:spLocks noGrp="1"/>
          </p:cNvSpPr>
          <p:nvPr>
            <p:ph idx="1"/>
          </p:nvPr>
        </p:nvSpPr>
        <p:spPr>
          <a:xfrm>
            <a:off x="458267" y="1100414"/>
            <a:ext cx="11261295"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
        <p:nvSpPr>
          <p:cNvPr id="12" name="Rettangolo 11"/>
          <p:cNvSpPr/>
          <p:nvPr userDrawn="1"/>
        </p:nvSpPr>
        <p:spPr>
          <a:xfrm>
            <a:off x="466355"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16" name="Immagine 15"/>
          <p:cNvPicPr>
            <a:picLocks noChangeAspect="1"/>
          </p:cNvPicPr>
          <p:nvPr userDrawn="1"/>
        </p:nvPicPr>
        <p:blipFill>
          <a:blip r:embed="rId2"/>
          <a:stretch>
            <a:fillRect/>
          </a:stretch>
        </p:blipFill>
        <p:spPr>
          <a:xfrm>
            <a:off x="524914" y="5847087"/>
            <a:ext cx="285543" cy="57700"/>
          </a:xfrm>
          <a:prstGeom prst="rect">
            <a:avLst/>
          </a:prstGeom>
        </p:spPr>
      </p:pic>
    </p:spTree>
    <p:extLst>
      <p:ext uri="{BB962C8B-B14F-4D97-AF65-F5344CB8AC3E}">
        <p14:creationId xmlns:p14="http://schemas.microsoft.com/office/powerpoint/2010/main" val="37776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964363-5C40-D0FD-9F6A-2DB283B6754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250C327-FB4E-C228-AD8A-11C6A7C15B1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30F5F0-E4BB-7B5D-F250-28CA43830042}"/>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5" name="Segnaposto piè di pagina 4">
            <a:extLst>
              <a:ext uri="{FF2B5EF4-FFF2-40B4-BE49-F238E27FC236}">
                <a16:creationId xmlns:a16="http://schemas.microsoft.com/office/drawing/2014/main" id="{3DD0B941-E8FA-EEC4-6C01-BD72DE197A86}"/>
              </a:ext>
            </a:extLst>
          </p:cNvPr>
          <p:cNvSpPr>
            <a:spLocks noGrp="1"/>
          </p:cNvSpPr>
          <p:nvPr>
            <p:ph type="ftr" sz="quarter" idx="11"/>
          </p:nvPr>
        </p:nvSpPr>
        <p:spPr/>
        <p:txBody>
          <a:bodyPr/>
          <a:lstStyle/>
          <a:p>
            <a:r>
              <a:rPr lang="it-IT"/>
              <a:t>TITOLO PRESENTAZIONE</a:t>
            </a:r>
          </a:p>
        </p:txBody>
      </p:sp>
      <p:sp>
        <p:nvSpPr>
          <p:cNvPr id="6" name="Segnaposto numero diapositiva 5">
            <a:extLst>
              <a:ext uri="{FF2B5EF4-FFF2-40B4-BE49-F238E27FC236}">
                <a16:creationId xmlns:a16="http://schemas.microsoft.com/office/drawing/2014/main" id="{1A4E3CF8-3790-A5E4-9DEB-7223C912A304}"/>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126312289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e contenuti 2">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9" y="251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SLIDE</a:t>
            </a:r>
            <a:br>
              <a:rPr lang="it-IT" dirty="0"/>
            </a:br>
            <a:r>
              <a:rPr lang="it-IT" dirty="0"/>
              <a:t>Sottotitolo slide</a:t>
            </a:r>
          </a:p>
        </p:txBody>
      </p:sp>
      <p:sp>
        <p:nvSpPr>
          <p:cNvPr id="5" name="Rettangolo 4"/>
          <p:cNvSpPr/>
          <p:nvPr userDrawn="1"/>
        </p:nvSpPr>
        <p:spPr>
          <a:xfrm>
            <a:off x="0" y="6222195"/>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2" name="Segnaposto data 2"/>
          <p:cNvSpPr>
            <a:spLocks noGrp="1"/>
          </p:cNvSpPr>
          <p:nvPr>
            <p:ph type="dt" sz="half" idx="10"/>
          </p:nvPr>
        </p:nvSpPr>
        <p:spPr>
          <a:xfrm>
            <a:off x="8639505" y="6474035"/>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t>15/11/2024</a:t>
            </a:fld>
            <a:endParaRPr lang="it-IT" dirty="0"/>
          </a:p>
        </p:txBody>
      </p:sp>
      <p:sp>
        <p:nvSpPr>
          <p:cNvPr id="13" name="Segnaposto numero diapositiva 4"/>
          <p:cNvSpPr>
            <a:spLocks noGrp="1"/>
          </p:cNvSpPr>
          <p:nvPr>
            <p:ph type="sldNum" sz="quarter" idx="12"/>
          </p:nvPr>
        </p:nvSpPr>
        <p:spPr>
          <a:xfrm>
            <a:off x="10266507" y="6474035"/>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15" name="Segnaposto testo 4"/>
          <p:cNvSpPr>
            <a:spLocks noGrp="1"/>
          </p:cNvSpPr>
          <p:nvPr>
            <p:ph type="body" sz="quarter" idx="14" hasCustomPrompt="1"/>
          </p:nvPr>
        </p:nvSpPr>
        <p:spPr>
          <a:xfrm>
            <a:off x="2091083" y="6473829"/>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178" indent="0">
              <a:buNone/>
              <a:defRPr sz="1000" b="0" i="0">
                <a:latin typeface="Verdana" charset="0"/>
                <a:ea typeface="Verdana" charset="0"/>
                <a:cs typeface="Verdana" charset="0"/>
              </a:defRPr>
            </a:lvl2pPr>
            <a:lvl3pPr marL="914354" indent="0">
              <a:buNone/>
              <a:defRPr sz="1000" b="0" i="0">
                <a:latin typeface="Verdana" charset="0"/>
                <a:ea typeface="Verdana" charset="0"/>
                <a:cs typeface="Verdana" charset="0"/>
              </a:defRPr>
            </a:lvl3pPr>
            <a:lvl4pPr marL="1371532" indent="0">
              <a:buNone/>
              <a:defRPr sz="1000" b="0" i="0">
                <a:latin typeface="Verdana" charset="0"/>
                <a:ea typeface="Verdana" charset="0"/>
                <a:cs typeface="Verdana" charset="0"/>
              </a:defRPr>
            </a:lvl4pPr>
            <a:lvl5pPr marL="1828709" indent="0">
              <a:buNone/>
              <a:defRPr sz="1000" b="0" i="0">
                <a:latin typeface="Verdana" charset="0"/>
                <a:ea typeface="Verdana" charset="0"/>
                <a:cs typeface="Verdana" charset="0"/>
              </a:defRPr>
            </a:lvl5pPr>
          </a:lstStyle>
          <a:p>
            <a:pPr lvl="0"/>
            <a:r>
              <a:rPr lang="it-IT" dirty="0"/>
              <a:t>FARE CLIC PER INSERIRE IL TITOLO DELLA PRESENTAZIONE</a:t>
            </a:r>
          </a:p>
        </p:txBody>
      </p:sp>
      <p:sp>
        <p:nvSpPr>
          <p:cNvPr id="18" name="Segnaposto contenuto 2"/>
          <p:cNvSpPr>
            <a:spLocks noGrp="1"/>
          </p:cNvSpPr>
          <p:nvPr>
            <p:ph idx="1"/>
          </p:nvPr>
        </p:nvSpPr>
        <p:spPr>
          <a:xfrm>
            <a:off x="458267" y="1100414"/>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178" indent="0">
              <a:buNone/>
              <a:defRPr sz="1800" b="0" i="0">
                <a:solidFill>
                  <a:srgbClr val="002E5D"/>
                </a:solidFill>
                <a:latin typeface="Verdana" charset="0"/>
                <a:ea typeface="Verdana" charset="0"/>
                <a:cs typeface="Verdana" charset="0"/>
              </a:defRPr>
            </a:lvl2pPr>
            <a:lvl3pPr marL="914354" indent="0">
              <a:buNone/>
              <a:defRPr sz="1600" b="0" i="0">
                <a:solidFill>
                  <a:srgbClr val="002E5D"/>
                </a:solidFill>
                <a:latin typeface="Verdana" charset="0"/>
                <a:ea typeface="Verdana" charset="0"/>
                <a:cs typeface="Verdana" charset="0"/>
              </a:defRPr>
            </a:lvl3pPr>
            <a:lvl4pPr marL="1371532" indent="0">
              <a:buNone/>
              <a:defRPr sz="1400" b="0" i="0">
                <a:solidFill>
                  <a:srgbClr val="002E5D"/>
                </a:solidFill>
                <a:latin typeface="Verdana" charset="0"/>
                <a:ea typeface="Verdana" charset="0"/>
                <a:cs typeface="Verdana" charset="0"/>
              </a:defRPr>
            </a:lvl4pPr>
            <a:lvl5pPr marL="1828709" indent="0">
              <a:buNone/>
              <a:defRPr sz="1200" b="0" i="0">
                <a:solidFill>
                  <a:srgbClr val="002E5D"/>
                </a:solidFill>
                <a:latin typeface="Verdana" charset="0"/>
                <a:ea typeface="Verdana" charset="0"/>
                <a:cs typeface="Verdana" charset="0"/>
              </a:defRPr>
            </a:lvl5pPr>
          </a:lstStyle>
          <a:p>
            <a:pPr lvl="0"/>
            <a:r>
              <a:rPr lang="it-IT" dirty="0"/>
              <a:t>Fare clic per modificare gli stili del testo dello schema</a:t>
            </a:r>
          </a:p>
        </p:txBody>
      </p:sp>
      <p:sp>
        <p:nvSpPr>
          <p:cNvPr id="19" name="Segnaposto contenuto 2"/>
          <p:cNvSpPr>
            <a:spLocks noGrp="1"/>
          </p:cNvSpPr>
          <p:nvPr>
            <p:ph idx="15"/>
          </p:nvPr>
        </p:nvSpPr>
        <p:spPr>
          <a:xfrm>
            <a:off x="6186927" y="1100414"/>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178" indent="0">
              <a:buNone/>
              <a:defRPr sz="1600" b="0" i="0">
                <a:solidFill>
                  <a:schemeClr val="tx1"/>
                </a:solidFill>
                <a:latin typeface="Verdana" charset="0"/>
                <a:ea typeface="Verdana" charset="0"/>
                <a:cs typeface="Verdana" charset="0"/>
              </a:defRPr>
            </a:lvl2pPr>
            <a:lvl3pPr marL="914354" indent="0">
              <a:buNone/>
              <a:defRPr sz="1600" b="0" i="0">
                <a:solidFill>
                  <a:schemeClr val="tx1"/>
                </a:solidFill>
                <a:latin typeface="Verdana" charset="0"/>
                <a:ea typeface="Verdana" charset="0"/>
                <a:cs typeface="Verdana" charset="0"/>
              </a:defRPr>
            </a:lvl3pPr>
            <a:lvl4pPr marL="1371532" indent="0">
              <a:buNone/>
              <a:defRPr sz="1600" b="0" i="0">
                <a:solidFill>
                  <a:schemeClr val="tx1"/>
                </a:solidFill>
                <a:latin typeface="Verdana" charset="0"/>
                <a:ea typeface="Verdana" charset="0"/>
                <a:cs typeface="Verdana" charset="0"/>
              </a:defRPr>
            </a:lvl4pPr>
            <a:lvl5pPr marL="1828709" indent="0">
              <a:buNone/>
              <a:defRPr sz="1600" b="0" i="0">
                <a:solidFill>
                  <a:schemeClr val="tx1"/>
                </a:solidFill>
                <a:latin typeface="Verdana" charset="0"/>
                <a:ea typeface="Verdana" charset="0"/>
                <a:cs typeface="Verdana" charset="0"/>
              </a:defRPr>
            </a:lvl5pPr>
          </a:lstStyle>
          <a:p>
            <a:pPr lvl="0"/>
            <a:r>
              <a:rPr lang="it-IT" dirty="0"/>
              <a:t>Fare clic per modificare gli stili del testo dello schema</a:t>
            </a:r>
          </a:p>
        </p:txBody>
      </p:sp>
      <p:sp>
        <p:nvSpPr>
          <p:cNvPr id="16" name="Rettangolo 15"/>
          <p:cNvSpPr/>
          <p:nvPr userDrawn="1"/>
        </p:nvSpPr>
        <p:spPr>
          <a:xfrm>
            <a:off x="466355"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17" name="Immagine 16"/>
          <p:cNvPicPr>
            <a:picLocks noChangeAspect="1"/>
          </p:cNvPicPr>
          <p:nvPr userDrawn="1"/>
        </p:nvPicPr>
        <p:blipFill>
          <a:blip r:embed="rId2"/>
          <a:stretch>
            <a:fillRect/>
          </a:stretch>
        </p:blipFill>
        <p:spPr>
          <a:xfrm>
            <a:off x="524914" y="5847087"/>
            <a:ext cx="285543" cy="57700"/>
          </a:xfrm>
          <a:prstGeom prst="rect">
            <a:avLst/>
          </a:prstGeom>
        </p:spPr>
      </p:pic>
    </p:spTree>
    <p:extLst>
      <p:ext uri="{BB962C8B-B14F-4D97-AF65-F5344CB8AC3E}">
        <p14:creationId xmlns:p14="http://schemas.microsoft.com/office/powerpoint/2010/main" val="1789207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paratore 1">
    <p:bg>
      <p:bgPr>
        <a:solidFill>
          <a:srgbClr val="284E83"/>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9" y="3299514"/>
            <a:ext cx="11261295" cy="694416"/>
          </a:xfrm>
        </p:spPr>
        <p:txBody>
          <a:bodyPr lIns="0" tIns="0" rIns="0" bIns="0" anchor="t" anchorCtr="0">
            <a:noAutofit/>
          </a:bodyPr>
          <a:lstStyle>
            <a:lvl1pPr>
              <a:defRPr sz="2000" baseline="0">
                <a:solidFill>
                  <a:schemeClr val="bg1"/>
                </a:solidFill>
                <a:latin typeface="Verdana" charset="0"/>
                <a:ea typeface="Verdana" charset="0"/>
                <a:cs typeface="Verdana" charset="0"/>
              </a:defRPr>
            </a:lvl1pPr>
          </a:lstStyle>
          <a:p>
            <a:r>
              <a:rPr lang="it-IT" dirty="0"/>
              <a:t>FARE CLIC PER INSERIRE TITOLO SEZIONE</a:t>
            </a:r>
            <a:br>
              <a:rPr lang="it-IT" dirty="0"/>
            </a:br>
            <a:r>
              <a:rPr lang="it-IT" dirty="0"/>
              <a:t>Sottotitolo sezione</a:t>
            </a:r>
          </a:p>
        </p:txBody>
      </p:sp>
    </p:spTree>
    <p:extLst>
      <p:ext uri="{BB962C8B-B14F-4D97-AF65-F5344CB8AC3E}">
        <p14:creationId xmlns:p14="http://schemas.microsoft.com/office/powerpoint/2010/main" val="604250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paratore 2">
    <p:bg>
      <p:bgPr>
        <a:solidFill>
          <a:srgbClr val="D9D9D6"/>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9" y="3299514"/>
            <a:ext cx="11261295"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a:t>FARE CLIC PER INSERIRE TITOLO SEZIONE</a:t>
            </a:r>
            <a:br>
              <a:rPr lang="it-IT" dirty="0"/>
            </a:br>
            <a:r>
              <a:rPr lang="it-IT" dirty="0"/>
              <a:t>Sottotitolo sezione</a:t>
            </a:r>
          </a:p>
        </p:txBody>
      </p:sp>
    </p:spTree>
    <p:extLst>
      <p:ext uri="{BB962C8B-B14F-4D97-AF65-F5344CB8AC3E}">
        <p14:creationId xmlns:p14="http://schemas.microsoft.com/office/powerpoint/2010/main" val="338920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uota 1">
    <p:spTree>
      <p:nvGrpSpPr>
        <p:cNvPr id="1" name=""/>
        <p:cNvGrpSpPr/>
        <p:nvPr/>
      </p:nvGrpSpPr>
      <p:grpSpPr>
        <a:xfrm>
          <a:off x="0" y="0"/>
          <a:ext cx="0" cy="0"/>
          <a:chOff x="0" y="0"/>
          <a:chExt cx="0" cy="0"/>
        </a:xfrm>
      </p:grpSpPr>
      <p:sp>
        <p:nvSpPr>
          <p:cNvPr id="8" name="Rettangolo 7"/>
          <p:cNvSpPr/>
          <p:nvPr userDrawn="1"/>
        </p:nvSpPr>
        <p:spPr>
          <a:xfrm>
            <a:off x="0" y="6222195"/>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2" name="Segnaposto data 2"/>
          <p:cNvSpPr>
            <a:spLocks noGrp="1"/>
          </p:cNvSpPr>
          <p:nvPr>
            <p:ph type="dt" sz="half" idx="10"/>
          </p:nvPr>
        </p:nvSpPr>
        <p:spPr>
          <a:xfrm>
            <a:off x="8639505" y="6474035"/>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15/11/2024</a:t>
            </a:fld>
            <a:endParaRPr lang="it-IT" dirty="0"/>
          </a:p>
        </p:txBody>
      </p:sp>
      <p:sp>
        <p:nvSpPr>
          <p:cNvPr id="13" name="Segnaposto numero diapositiva 4"/>
          <p:cNvSpPr>
            <a:spLocks noGrp="1"/>
          </p:cNvSpPr>
          <p:nvPr>
            <p:ph type="sldNum" sz="quarter" idx="12"/>
          </p:nvPr>
        </p:nvSpPr>
        <p:spPr>
          <a:xfrm>
            <a:off x="10266507" y="6474035"/>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15" name="Segnaposto testo 4"/>
          <p:cNvSpPr>
            <a:spLocks noGrp="1"/>
          </p:cNvSpPr>
          <p:nvPr>
            <p:ph type="body" sz="quarter" idx="15" hasCustomPrompt="1"/>
          </p:nvPr>
        </p:nvSpPr>
        <p:spPr>
          <a:xfrm>
            <a:off x="2091083" y="6473829"/>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178" indent="0">
              <a:buNone/>
              <a:defRPr sz="1000" b="0" i="0">
                <a:latin typeface="Verdana" charset="0"/>
                <a:ea typeface="Verdana" charset="0"/>
                <a:cs typeface="Verdana" charset="0"/>
              </a:defRPr>
            </a:lvl2pPr>
            <a:lvl3pPr marL="914354" indent="0">
              <a:buNone/>
              <a:defRPr sz="1000" b="0" i="0">
                <a:latin typeface="Verdana" charset="0"/>
                <a:ea typeface="Verdana" charset="0"/>
                <a:cs typeface="Verdana" charset="0"/>
              </a:defRPr>
            </a:lvl3pPr>
            <a:lvl4pPr marL="1371532" indent="0">
              <a:buNone/>
              <a:defRPr sz="1000" b="0" i="0">
                <a:latin typeface="Verdana" charset="0"/>
                <a:ea typeface="Verdana" charset="0"/>
                <a:cs typeface="Verdana" charset="0"/>
              </a:defRPr>
            </a:lvl4pPr>
            <a:lvl5pPr marL="1828709" indent="0">
              <a:buNone/>
              <a:defRPr sz="1000" b="0" i="0">
                <a:latin typeface="Verdana" charset="0"/>
                <a:ea typeface="Verdana" charset="0"/>
                <a:cs typeface="Verdana" charset="0"/>
              </a:defRPr>
            </a:lvl5pPr>
          </a:lstStyle>
          <a:p>
            <a:pPr lvl="0"/>
            <a:r>
              <a:rPr lang="it-IT"/>
              <a:t>FARE CLIC PER INSERIRE </a:t>
            </a:r>
            <a:r>
              <a:rPr lang="it-IT" dirty="0"/>
              <a:t>IL TITOLO DELLA PRESENTAZIONE</a:t>
            </a:r>
          </a:p>
        </p:txBody>
      </p:sp>
      <p:sp>
        <p:nvSpPr>
          <p:cNvPr id="16" name="Rettangolo 15"/>
          <p:cNvSpPr/>
          <p:nvPr userDrawn="1"/>
        </p:nvSpPr>
        <p:spPr>
          <a:xfrm>
            <a:off x="466355"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17" name="Immagine 16"/>
          <p:cNvPicPr>
            <a:picLocks noChangeAspect="1"/>
          </p:cNvPicPr>
          <p:nvPr userDrawn="1"/>
        </p:nvPicPr>
        <p:blipFill>
          <a:blip r:embed="rId2"/>
          <a:stretch>
            <a:fillRect/>
          </a:stretch>
        </p:blipFill>
        <p:spPr>
          <a:xfrm>
            <a:off x="524914" y="5847087"/>
            <a:ext cx="285543" cy="57700"/>
          </a:xfrm>
          <a:prstGeom prst="rect">
            <a:avLst/>
          </a:prstGeom>
        </p:spPr>
      </p:pic>
    </p:spTree>
    <p:extLst>
      <p:ext uri="{BB962C8B-B14F-4D97-AF65-F5344CB8AC3E}">
        <p14:creationId xmlns:p14="http://schemas.microsoft.com/office/powerpoint/2010/main" val="2146309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uota 2">
    <p:spTree>
      <p:nvGrpSpPr>
        <p:cNvPr id="1" name=""/>
        <p:cNvGrpSpPr/>
        <p:nvPr/>
      </p:nvGrpSpPr>
      <p:grpSpPr>
        <a:xfrm>
          <a:off x="0" y="0"/>
          <a:ext cx="0" cy="0"/>
          <a:chOff x="0" y="0"/>
          <a:chExt cx="0" cy="0"/>
        </a:xfrm>
      </p:grpSpPr>
      <p:sp>
        <p:nvSpPr>
          <p:cNvPr id="16" name="Rettangolo 15"/>
          <p:cNvSpPr/>
          <p:nvPr userDrawn="1"/>
        </p:nvSpPr>
        <p:spPr>
          <a:xfrm>
            <a:off x="0" y="6222195"/>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0" name="Segnaposto data 2"/>
          <p:cNvSpPr>
            <a:spLocks noGrp="1"/>
          </p:cNvSpPr>
          <p:nvPr>
            <p:ph type="dt" sz="half" idx="10"/>
          </p:nvPr>
        </p:nvSpPr>
        <p:spPr>
          <a:xfrm>
            <a:off x="8639505" y="6474035"/>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t>15/11/2024</a:t>
            </a:fld>
            <a:endParaRPr lang="it-IT" dirty="0"/>
          </a:p>
        </p:txBody>
      </p:sp>
      <p:sp>
        <p:nvSpPr>
          <p:cNvPr id="21" name="Segnaposto numero diapositiva 4"/>
          <p:cNvSpPr>
            <a:spLocks noGrp="1"/>
          </p:cNvSpPr>
          <p:nvPr>
            <p:ph type="sldNum" sz="quarter" idx="12"/>
          </p:nvPr>
        </p:nvSpPr>
        <p:spPr>
          <a:xfrm>
            <a:off x="10266507" y="6474035"/>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22"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a:t>Fare clic per inserire logo partner</a:t>
            </a:r>
          </a:p>
        </p:txBody>
      </p:sp>
      <p:sp>
        <p:nvSpPr>
          <p:cNvPr id="23" name="Segnaposto testo 4"/>
          <p:cNvSpPr>
            <a:spLocks noGrp="1"/>
          </p:cNvSpPr>
          <p:nvPr>
            <p:ph type="body" sz="quarter" idx="14" hasCustomPrompt="1"/>
          </p:nvPr>
        </p:nvSpPr>
        <p:spPr>
          <a:xfrm>
            <a:off x="2091083" y="6473829"/>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178" indent="0">
              <a:buNone/>
              <a:defRPr sz="1000" b="0" i="0">
                <a:latin typeface="Verdana" charset="0"/>
                <a:ea typeface="Verdana" charset="0"/>
                <a:cs typeface="Verdana" charset="0"/>
              </a:defRPr>
            </a:lvl2pPr>
            <a:lvl3pPr marL="914354" indent="0">
              <a:buNone/>
              <a:defRPr sz="1000" b="0" i="0">
                <a:latin typeface="Verdana" charset="0"/>
                <a:ea typeface="Verdana" charset="0"/>
                <a:cs typeface="Verdana" charset="0"/>
              </a:defRPr>
            </a:lvl3pPr>
            <a:lvl4pPr marL="1371532" indent="0">
              <a:buNone/>
              <a:defRPr sz="1000" b="0" i="0">
                <a:latin typeface="Verdana" charset="0"/>
                <a:ea typeface="Verdana" charset="0"/>
                <a:cs typeface="Verdana" charset="0"/>
              </a:defRPr>
            </a:lvl4pPr>
            <a:lvl5pPr marL="1828709" indent="0">
              <a:buNone/>
              <a:defRPr sz="1000" b="0" i="0">
                <a:latin typeface="Verdana" charset="0"/>
                <a:ea typeface="Verdana" charset="0"/>
                <a:cs typeface="Verdana" charset="0"/>
              </a:defRPr>
            </a:lvl5pPr>
          </a:lstStyle>
          <a:p>
            <a:pPr lvl="0"/>
            <a:r>
              <a:rPr lang="it-IT" dirty="0"/>
              <a:t>FARE CLIC PER INSERIRE IL TITOLO DELLA PRESENTAZIONE</a:t>
            </a:r>
          </a:p>
        </p:txBody>
      </p:sp>
      <p:sp>
        <p:nvSpPr>
          <p:cNvPr id="10" name="Rettangolo 9"/>
          <p:cNvSpPr/>
          <p:nvPr userDrawn="1"/>
        </p:nvSpPr>
        <p:spPr>
          <a:xfrm>
            <a:off x="466355"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11" name="Immagine 10"/>
          <p:cNvPicPr>
            <a:picLocks noChangeAspect="1"/>
          </p:cNvPicPr>
          <p:nvPr userDrawn="1"/>
        </p:nvPicPr>
        <p:blipFill>
          <a:blip r:embed="rId2"/>
          <a:stretch>
            <a:fillRect/>
          </a:stretch>
        </p:blipFill>
        <p:spPr>
          <a:xfrm>
            <a:off x="524914" y="5847087"/>
            <a:ext cx="285543" cy="57700"/>
          </a:xfrm>
          <a:prstGeom prst="rect">
            <a:avLst/>
          </a:prstGeom>
        </p:spPr>
      </p:pic>
    </p:spTree>
    <p:extLst>
      <p:ext uri="{BB962C8B-B14F-4D97-AF65-F5344CB8AC3E}">
        <p14:creationId xmlns:p14="http://schemas.microsoft.com/office/powerpoint/2010/main" val="52008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2EDAA4-9648-C9C1-C05A-C1F6303A697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AB159D4-15AE-1D5A-918B-9CF673539D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4295434-FF25-E2E3-71AF-86867565EF08}"/>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5" name="Segnaposto piè di pagina 4">
            <a:extLst>
              <a:ext uri="{FF2B5EF4-FFF2-40B4-BE49-F238E27FC236}">
                <a16:creationId xmlns:a16="http://schemas.microsoft.com/office/drawing/2014/main" id="{4B25BEC3-5DD5-A6A6-957B-7A85625E7CE3}"/>
              </a:ext>
            </a:extLst>
          </p:cNvPr>
          <p:cNvSpPr>
            <a:spLocks noGrp="1"/>
          </p:cNvSpPr>
          <p:nvPr>
            <p:ph type="ftr" sz="quarter" idx="11"/>
          </p:nvPr>
        </p:nvSpPr>
        <p:spPr/>
        <p:txBody>
          <a:bodyPr/>
          <a:lstStyle/>
          <a:p>
            <a:r>
              <a:rPr lang="it-IT"/>
              <a:t>TITOLO PRESENTAZIONE</a:t>
            </a:r>
          </a:p>
        </p:txBody>
      </p:sp>
      <p:sp>
        <p:nvSpPr>
          <p:cNvPr id="6" name="Segnaposto numero diapositiva 5">
            <a:extLst>
              <a:ext uri="{FF2B5EF4-FFF2-40B4-BE49-F238E27FC236}">
                <a16:creationId xmlns:a16="http://schemas.microsoft.com/office/drawing/2014/main" id="{F72D5C57-DC29-869C-D63A-9E41C2573CA7}"/>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412692735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E1764-0FB7-03A7-7A1E-80DA68B5D3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DAC7D51-46A6-7166-F02B-545D1DD9E7B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3B8476A-2677-D8DD-220B-14B0E834248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51086C5-62CD-F3CD-B63C-4623664E43F3}"/>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6" name="Segnaposto piè di pagina 5">
            <a:extLst>
              <a:ext uri="{FF2B5EF4-FFF2-40B4-BE49-F238E27FC236}">
                <a16:creationId xmlns:a16="http://schemas.microsoft.com/office/drawing/2014/main" id="{49A4A03E-2648-1E21-0CBC-804BD2A9F3F1}"/>
              </a:ext>
            </a:extLst>
          </p:cNvPr>
          <p:cNvSpPr>
            <a:spLocks noGrp="1"/>
          </p:cNvSpPr>
          <p:nvPr>
            <p:ph type="ftr" sz="quarter" idx="11"/>
          </p:nvPr>
        </p:nvSpPr>
        <p:spPr/>
        <p:txBody>
          <a:bodyPr/>
          <a:lstStyle/>
          <a:p>
            <a:r>
              <a:rPr lang="it-IT"/>
              <a:t>TITOLO PRESENTAZIONE</a:t>
            </a:r>
          </a:p>
        </p:txBody>
      </p:sp>
      <p:sp>
        <p:nvSpPr>
          <p:cNvPr id="7" name="Segnaposto numero diapositiva 6">
            <a:extLst>
              <a:ext uri="{FF2B5EF4-FFF2-40B4-BE49-F238E27FC236}">
                <a16:creationId xmlns:a16="http://schemas.microsoft.com/office/drawing/2014/main" id="{23A99B4E-40F1-C75E-7B6C-FD255F055CB4}"/>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380202087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C80FF6-C900-397E-479A-8013034B3DB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5438DDC-AD0A-6B1A-2675-E154D6DB8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EA29602-D8BB-BA10-3CEF-63EE3EB180C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AD53501-9672-1665-AB53-AA0F0A0A64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7CA48EF-ECB1-1BA3-2B7F-7BAB03506DA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DF0482E-B247-2BE3-3630-F89115D1338E}"/>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8" name="Segnaposto piè di pagina 7">
            <a:extLst>
              <a:ext uri="{FF2B5EF4-FFF2-40B4-BE49-F238E27FC236}">
                <a16:creationId xmlns:a16="http://schemas.microsoft.com/office/drawing/2014/main" id="{3B1E75B4-5ED8-719E-8F0E-EDB886DD5ADE}"/>
              </a:ext>
            </a:extLst>
          </p:cNvPr>
          <p:cNvSpPr>
            <a:spLocks noGrp="1"/>
          </p:cNvSpPr>
          <p:nvPr>
            <p:ph type="ftr" sz="quarter" idx="11"/>
          </p:nvPr>
        </p:nvSpPr>
        <p:spPr/>
        <p:txBody>
          <a:bodyPr/>
          <a:lstStyle/>
          <a:p>
            <a:r>
              <a:rPr lang="it-IT"/>
              <a:t>TITOLO PRESENTAZIONE</a:t>
            </a:r>
          </a:p>
        </p:txBody>
      </p:sp>
      <p:sp>
        <p:nvSpPr>
          <p:cNvPr id="9" name="Segnaposto numero diapositiva 8">
            <a:extLst>
              <a:ext uri="{FF2B5EF4-FFF2-40B4-BE49-F238E27FC236}">
                <a16:creationId xmlns:a16="http://schemas.microsoft.com/office/drawing/2014/main" id="{C4DBDD2D-5956-6B59-BF88-55EB3544A98B}"/>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104884190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651D0E-E0C1-E208-53A0-B2EB48BA1DA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63D60FD-E45B-4417-3C23-13BCC7A276D9}"/>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4" name="Segnaposto piè di pagina 3">
            <a:extLst>
              <a:ext uri="{FF2B5EF4-FFF2-40B4-BE49-F238E27FC236}">
                <a16:creationId xmlns:a16="http://schemas.microsoft.com/office/drawing/2014/main" id="{F90D94AC-73F4-B814-8093-53824E61B380}"/>
              </a:ext>
            </a:extLst>
          </p:cNvPr>
          <p:cNvSpPr>
            <a:spLocks noGrp="1"/>
          </p:cNvSpPr>
          <p:nvPr>
            <p:ph type="ftr" sz="quarter" idx="11"/>
          </p:nvPr>
        </p:nvSpPr>
        <p:spPr/>
        <p:txBody>
          <a:bodyPr/>
          <a:lstStyle/>
          <a:p>
            <a:r>
              <a:rPr lang="it-IT"/>
              <a:t>TITOLO PRESENTAZIONE</a:t>
            </a:r>
          </a:p>
        </p:txBody>
      </p:sp>
      <p:sp>
        <p:nvSpPr>
          <p:cNvPr id="5" name="Segnaposto numero diapositiva 4">
            <a:extLst>
              <a:ext uri="{FF2B5EF4-FFF2-40B4-BE49-F238E27FC236}">
                <a16:creationId xmlns:a16="http://schemas.microsoft.com/office/drawing/2014/main" id="{BEEB4116-7B96-8F1B-B5FE-CFC45C0901BB}"/>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250279740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1306570-E80B-88F0-0572-409952B05C2E}"/>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3" name="Segnaposto piè di pagina 2">
            <a:extLst>
              <a:ext uri="{FF2B5EF4-FFF2-40B4-BE49-F238E27FC236}">
                <a16:creationId xmlns:a16="http://schemas.microsoft.com/office/drawing/2014/main" id="{63C73E38-5231-ADF6-BDB4-058C68CED863}"/>
              </a:ext>
            </a:extLst>
          </p:cNvPr>
          <p:cNvSpPr>
            <a:spLocks noGrp="1"/>
          </p:cNvSpPr>
          <p:nvPr>
            <p:ph type="ftr" sz="quarter" idx="11"/>
          </p:nvPr>
        </p:nvSpPr>
        <p:spPr/>
        <p:txBody>
          <a:bodyPr/>
          <a:lstStyle/>
          <a:p>
            <a:r>
              <a:rPr lang="it-IT"/>
              <a:t>TITOLO PRESENTAZIONE</a:t>
            </a:r>
          </a:p>
        </p:txBody>
      </p:sp>
      <p:sp>
        <p:nvSpPr>
          <p:cNvPr id="4" name="Segnaposto numero diapositiva 3">
            <a:extLst>
              <a:ext uri="{FF2B5EF4-FFF2-40B4-BE49-F238E27FC236}">
                <a16:creationId xmlns:a16="http://schemas.microsoft.com/office/drawing/2014/main" id="{74518271-D84E-39FF-83EA-E571CE404141}"/>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94212888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094DB5-9604-DDC9-4ECB-0196DF861CF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B26117-8B23-DBFD-0D8E-DCEBCD66D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32C260D-DB34-E7D7-CE3E-42BFD1AC8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B03BAFB-02C6-700B-30EE-40E9D33B7FDF}"/>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6" name="Segnaposto piè di pagina 5">
            <a:extLst>
              <a:ext uri="{FF2B5EF4-FFF2-40B4-BE49-F238E27FC236}">
                <a16:creationId xmlns:a16="http://schemas.microsoft.com/office/drawing/2014/main" id="{B169D4F4-2CB5-F917-B49B-EFAC77D4AAF0}"/>
              </a:ext>
            </a:extLst>
          </p:cNvPr>
          <p:cNvSpPr>
            <a:spLocks noGrp="1"/>
          </p:cNvSpPr>
          <p:nvPr>
            <p:ph type="ftr" sz="quarter" idx="11"/>
          </p:nvPr>
        </p:nvSpPr>
        <p:spPr/>
        <p:txBody>
          <a:bodyPr/>
          <a:lstStyle/>
          <a:p>
            <a:r>
              <a:rPr lang="it-IT"/>
              <a:t>TITOLO PRESENTAZIONE</a:t>
            </a:r>
          </a:p>
        </p:txBody>
      </p:sp>
      <p:sp>
        <p:nvSpPr>
          <p:cNvPr id="7" name="Segnaposto numero diapositiva 6">
            <a:extLst>
              <a:ext uri="{FF2B5EF4-FFF2-40B4-BE49-F238E27FC236}">
                <a16:creationId xmlns:a16="http://schemas.microsoft.com/office/drawing/2014/main" id="{34996038-5AB6-C772-D4C8-F7E12D92DF1C}"/>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125972154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258C1C-B024-0D8E-11AF-25FBF8B86A5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A8D6445-85AC-E514-593C-6A2F84E1EC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D94A270-AD93-9841-2758-700D7BA77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426D62B-DDD9-F982-217A-FB309CAC251D}"/>
              </a:ext>
            </a:extLst>
          </p:cNvPr>
          <p:cNvSpPr>
            <a:spLocks noGrp="1"/>
          </p:cNvSpPr>
          <p:nvPr>
            <p:ph type="dt" sz="half" idx="10"/>
          </p:nvPr>
        </p:nvSpPr>
        <p:spPr/>
        <p:txBody>
          <a:bodyPr/>
          <a:lstStyle/>
          <a:p>
            <a:fld id="{C4C23EF5-7234-1F4E-87C4-C416A9ABF2DC}" type="datetime1">
              <a:rPr lang="it-IT" smtClean="0"/>
              <a:t>15/11/2024</a:t>
            </a:fld>
            <a:endParaRPr lang="it-IT"/>
          </a:p>
        </p:txBody>
      </p:sp>
      <p:sp>
        <p:nvSpPr>
          <p:cNvPr id="6" name="Segnaposto piè di pagina 5">
            <a:extLst>
              <a:ext uri="{FF2B5EF4-FFF2-40B4-BE49-F238E27FC236}">
                <a16:creationId xmlns:a16="http://schemas.microsoft.com/office/drawing/2014/main" id="{2B201855-1D1C-79BD-8C4B-82AE878E66C7}"/>
              </a:ext>
            </a:extLst>
          </p:cNvPr>
          <p:cNvSpPr>
            <a:spLocks noGrp="1"/>
          </p:cNvSpPr>
          <p:nvPr>
            <p:ph type="ftr" sz="quarter" idx="11"/>
          </p:nvPr>
        </p:nvSpPr>
        <p:spPr/>
        <p:txBody>
          <a:bodyPr/>
          <a:lstStyle/>
          <a:p>
            <a:r>
              <a:rPr lang="it-IT"/>
              <a:t>TITOLO PRESENTAZIONE</a:t>
            </a:r>
          </a:p>
        </p:txBody>
      </p:sp>
      <p:sp>
        <p:nvSpPr>
          <p:cNvPr id="7" name="Segnaposto numero diapositiva 6">
            <a:extLst>
              <a:ext uri="{FF2B5EF4-FFF2-40B4-BE49-F238E27FC236}">
                <a16:creationId xmlns:a16="http://schemas.microsoft.com/office/drawing/2014/main" id="{0BBAE2A2-BCB0-0F96-E8DC-4D4F758E1AD8}"/>
              </a:ext>
            </a:extLst>
          </p:cNvPr>
          <p:cNvSpPr>
            <a:spLocks noGrp="1"/>
          </p:cNvSpPr>
          <p:nvPr>
            <p:ph type="sldNum" sz="quarter" idx="12"/>
          </p:nvPr>
        </p:nvSpPr>
        <p:spPr/>
        <p:txBody>
          <a:bodyPr/>
          <a:lstStyle/>
          <a:p>
            <a:fld id="{03E89E2B-7837-6B45-9BB2-CC8B24B0904A}" type="slidenum">
              <a:rPr lang="it-IT" smtClean="0"/>
              <a:t>‹N›</a:t>
            </a:fld>
            <a:endParaRPr lang="it-IT"/>
          </a:p>
        </p:txBody>
      </p:sp>
    </p:spTree>
    <p:extLst>
      <p:ext uri="{BB962C8B-B14F-4D97-AF65-F5344CB8AC3E}">
        <p14:creationId xmlns:p14="http://schemas.microsoft.com/office/powerpoint/2010/main" val="178773981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002FF6C-C364-4B68-444A-B9157A5AD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F81EB37-B5F3-9566-9508-3CA8FB851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A88D17-FEBA-6A18-4002-B0FB87E25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C23EF5-7234-1F4E-87C4-C416A9ABF2DC}" type="datetime1">
              <a:rPr lang="it-IT" smtClean="0"/>
              <a:t>15/11/2024</a:t>
            </a:fld>
            <a:endParaRPr lang="it-IT"/>
          </a:p>
        </p:txBody>
      </p:sp>
      <p:sp>
        <p:nvSpPr>
          <p:cNvPr id="5" name="Segnaposto piè di pagina 4">
            <a:extLst>
              <a:ext uri="{FF2B5EF4-FFF2-40B4-BE49-F238E27FC236}">
                <a16:creationId xmlns:a16="http://schemas.microsoft.com/office/drawing/2014/main" id="{985C66C0-3C5B-4F9A-E5EE-3E71A5A40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TITOLO PRESENTAZIONE</a:t>
            </a:r>
          </a:p>
        </p:txBody>
      </p:sp>
      <p:sp>
        <p:nvSpPr>
          <p:cNvPr id="6" name="Segnaposto numero diapositiva 5">
            <a:extLst>
              <a:ext uri="{FF2B5EF4-FFF2-40B4-BE49-F238E27FC236}">
                <a16:creationId xmlns:a16="http://schemas.microsoft.com/office/drawing/2014/main" id="{D54935D2-5F34-101E-B27E-66EBD8EA7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E89E2B-7837-6B45-9BB2-CC8B24B0904A}" type="slidenum">
              <a:rPr lang="it-IT" smtClean="0"/>
              <a:t>‹N›</a:t>
            </a:fld>
            <a:endParaRPr lang="it-IT"/>
          </a:p>
        </p:txBody>
      </p:sp>
    </p:spTree>
    <p:extLst>
      <p:ext uri="{BB962C8B-B14F-4D97-AF65-F5344CB8AC3E}">
        <p14:creationId xmlns:p14="http://schemas.microsoft.com/office/powerpoint/2010/main" val="415453170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49" r:id="rId12"/>
    <p:sldLayoutId id="2147483659" r:id="rId13"/>
    <p:sldLayoutId id="2147483660" r:id="rId14"/>
    <p:sldLayoutId id="2147483664" r:id="rId15"/>
    <p:sldLayoutId id="2147483662" r:id="rId16"/>
    <p:sldLayoutId id="2147483663" r:id="rId17"/>
    <p:sldLayoutId id="2147483665" r:id="rId18"/>
    <p:sldLayoutId id="2147483650" r:id="rId19"/>
    <p:sldLayoutId id="2147483654" r:id="rId20"/>
    <p:sldLayoutId id="2147483658" r:id="rId21"/>
    <p:sldLayoutId id="2147483667" r:id="rId22"/>
    <p:sldLayoutId id="2147483655" r:id="rId23"/>
    <p:sldLayoutId id="2147483666" r:id="rId2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customXml" Target="../ink/ink7.xml"/><Relationship Id="rId34" Type="http://schemas.openxmlformats.org/officeDocument/2006/relationships/image" Target="../media/image20.png"/><Relationship Id="rId7" Type="http://schemas.openxmlformats.org/officeDocument/2006/relationships/customXml" Target="../ink/ink1.xml"/><Relationship Id="rId12" Type="http://schemas.openxmlformats.org/officeDocument/2006/relationships/customXml" Target="../ink/ink3.xml"/><Relationship Id="rId17" Type="http://schemas.openxmlformats.org/officeDocument/2006/relationships/customXml" Target="../ink/ink5.xml"/><Relationship Id="rId25" Type="http://schemas.openxmlformats.org/officeDocument/2006/relationships/customXml" Target="../ink/ink9.xml"/><Relationship Id="rId33" Type="http://schemas.openxmlformats.org/officeDocument/2006/relationships/customXml" Target="../ink/ink13.xml"/><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customXml" Target="../ink/ink1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24" Type="http://schemas.openxmlformats.org/officeDocument/2006/relationships/image" Target="../media/image15.png"/><Relationship Id="rId32"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17.png"/><Relationship Id="rId10" Type="http://schemas.openxmlformats.org/officeDocument/2006/relationships/customXml" Target="../ink/ink2.xml"/><Relationship Id="rId19" Type="http://schemas.openxmlformats.org/officeDocument/2006/relationships/customXml" Target="../ink/ink6.xml"/><Relationship Id="rId31" Type="http://schemas.openxmlformats.org/officeDocument/2006/relationships/customXml" Target="../ink/ink12.xml"/><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7.png"/><Relationship Id="rId22" Type="http://schemas.openxmlformats.org/officeDocument/2006/relationships/image" Target="../media/image14.png"/><Relationship Id="rId27" Type="http://schemas.openxmlformats.org/officeDocument/2006/relationships/customXml" Target="../ink/ink10.xml"/><Relationship Id="rId30"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5">
            <a:extLst>
              <a:ext uri="{FF2B5EF4-FFF2-40B4-BE49-F238E27FC236}">
                <a16:creationId xmlns:a16="http://schemas.microsoft.com/office/drawing/2014/main" id="{A5CC26C1-ACF7-4E0A-F68E-4BAB74561F30}"/>
              </a:ext>
            </a:extLst>
          </p:cNvPr>
          <p:cNvSpPr>
            <a:spLocks noGrp="1"/>
          </p:cNvSpPr>
          <p:nvPr>
            <p:ph type="title" idx="4294967295"/>
          </p:nvPr>
        </p:nvSpPr>
        <p:spPr>
          <a:xfrm>
            <a:off x="416459" y="0"/>
            <a:ext cx="5679540" cy="6858000"/>
          </a:xfrm>
        </p:spPr>
        <p:txBody>
          <a:bodyPr>
            <a:noAutofit/>
          </a:bodyPr>
          <a:lstStyle/>
          <a:p>
            <a:pPr>
              <a:lnSpc>
                <a:spcPct val="115000"/>
              </a:lnSpc>
              <a:spcAft>
                <a:spcPts val="600"/>
              </a:spcAft>
            </a:pPr>
            <a:br>
              <a:rPr lang="it-IT" sz="1000" b="1" dirty="0"/>
            </a:br>
            <a:br>
              <a:rPr lang="it-IT" sz="1000" b="1" dirty="0"/>
            </a:br>
            <a:br>
              <a:rPr lang="it-IT" sz="1000" b="1" dirty="0"/>
            </a:br>
            <a:br>
              <a:rPr lang="it-IT" sz="1000" b="1" dirty="0"/>
            </a:br>
            <a:br>
              <a:rPr lang="it-IT" sz="1000" b="1" dirty="0"/>
            </a:br>
            <a:r>
              <a:rPr lang="it-IT" sz="1000" b="1" kern="100" dirty="0">
                <a:effectLst/>
                <a:latin typeface="Verdana" panose="020B0604030504040204" pitchFamily="34" charset="0"/>
                <a:ea typeface="Times New Roman" panose="02020603050405020304" pitchFamily="18" charset="0"/>
                <a:cs typeface="Times New Roman" panose="02020603050405020304" pitchFamily="18" charset="0"/>
              </a:rPr>
              <a:t>9:30 – Saluti istituzionali</a:t>
            </a:r>
            <a:br>
              <a:rPr lang="it-IT" sz="1000" b="1" kern="100" dirty="0">
                <a:effectLst/>
                <a:latin typeface="Verdana" panose="020B0604030504040204" pitchFamily="34" charset="0"/>
                <a:ea typeface="Times New Roman" panose="02020603050405020304" pitchFamily="18" charset="0"/>
                <a:cs typeface="Times New Roman" panose="02020603050405020304" pitchFamily="18" charset="0"/>
              </a:rPr>
            </a:br>
            <a:br>
              <a:rPr lang="it-IT" sz="1000" kern="100" dirty="0">
                <a:effectLst/>
                <a:latin typeface="Bookman Old Style" panose="02050604050505020204" pitchFamily="18" charset="0"/>
                <a:ea typeface="Times New Roman" panose="02020603050405020304" pitchFamily="18" charset="0"/>
                <a:cs typeface="Times New Roman" panose="02020603050405020304" pitchFamily="18" charset="0"/>
              </a:rPr>
            </a:br>
            <a:r>
              <a:rPr lang="it-IT" sz="1000" b="1" kern="100" dirty="0">
                <a:effectLst/>
                <a:latin typeface="Verdana" panose="020B0604030504040204" pitchFamily="34" charset="0"/>
                <a:ea typeface="Times New Roman" panose="02020603050405020304" pitchFamily="18" charset="0"/>
                <a:cs typeface="Times New Roman" panose="02020603050405020304" pitchFamily="18" charset="0"/>
              </a:rPr>
              <a:t>Alessandro Marinelli</a:t>
            </a:r>
            <a: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t>, </a:t>
            </a:r>
            <a: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t>Dirigente Scolastico dell’Istituto Tecnico Statale Tullio Buzzi</a:t>
            </a:r>
            <a:b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br>
            <a:br>
              <a:rPr lang="it-IT" sz="1000" kern="100" dirty="0">
                <a:effectLst/>
                <a:latin typeface="Bookman Old Style" panose="02050604050505020204" pitchFamily="18" charset="0"/>
                <a:ea typeface="Times New Roman" panose="02020603050405020304" pitchFamily="18" charset="0"/>
                <a:cs typeface="Times New Roman" panose="02020603050405020304" pitchFamily="18" charset="0"/>
              </a:rPr>
            </a:br>
            <a:r>
              <a:rPr lang="it-IT" sz="1000" b="1" kern="100" dirty="0">
                <a:effectLst/>
                <a:latin typeface="Verdana" panose="020B0604030504040204" pitchFamily="34" charset="0"/>
                <a:ea typeface="Times New Roman" panose="02020603050405020304" pitchFamily="18" charset="0"/>
                <a:cs typeface="Times New Roman" panose="02020603050405020304" pitchFamily="18" charset="0"/>
              </a:rPr>
              <a:t>Ilaria </a:t>
            </a:r>
            <a:r>
              <a:rPr lang="it-IT" sz="1000" b="1" kern="100" dirty="0" err="1">
                <a:effectLst/>
                <a:latin typeface="Verdana" panose="020B0604030504040204" pitchFamily="34" charset="0"/>
                <a:ea typeface="Times New Roman" panose="02020603050405020304" pitchFamily="18" charset="0"/>
                <a:cs typeface="Times New Roman" panose="02020603050405020304" pitchFamily="18" charset="0"/>
              </a:rPr>
              <a:t>Bugetti</a:t>
            </a:r>
            <a: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t>, </a:t>
            </a:r>
            <a: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t>Sindaca del Comune di </a:t>
            </a:r>
            <a:r>
              <a:rPr lang="it-IT" sz="1000" i="1" kern="100">
                <a:effectLst/>
                <a:latin typeface="Verdana" panose="020B0604030504040204" pitchFamily="34" charset="0"/>
                <a:ea typeface="Times New Roman" panose="02020603050405020304" pitchFamily="18" charset="0"/>
                <a:cs typeface="Times New Roman" panose="02020603050405020304" pitchFamily="18" charset="0"/>
              </a:rPr>
              <a:t>Prato </a:t>
            </a:r>
            <a:b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br>
            <a:br>
              <a:rPr lang="it-IT" sz="1000" kern="100" dirty="0">
                <a:effectLst/>
                <a:latin typeface="Bookman Old Style" panose="02050604050505020204" pitchFamily="18" charset="0"/>
                <a:ea typeface="Times New Roman" panose="02020603050405020304" pitchFamily="18" charset="0"/>
                <a:cs typeface="Times New Roman" panose="02020603050405020304" pitchFamily="18" charset="0"/>
              </a:rPr>
            </a:br>
            <a:r>
              <a:rPr lang="it-IT" sz="1000" b="1" kern="100" dirty="0">
                <a:effectLst/>
                <a:latin typeface="Verdana" panose="020B0604030504040204" pitchFamily="34" charset="0"/>
                <a:ea typeface="Times New Roman" panose="02020603050405020304" pitchFamily="18" charset="0"/>
                <a:cs typeface="Times New Roman" panose="02020603050405020304" pitchFamily="18" charset="0"/>
              </a:rPr>
              <a:t>Ernesto Pellecchia</a:t>
            </a:r>
            <a: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t>, </a:t>
            </a:r>
            <a: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t>Direttore Generale dell'Ufficio scolastico regionale per la Toscana</a:t>
            </a:r>
            <a:b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br>
            <a:br>
              <a:rPr lang="it-IT" sz="1000" kern="100" dirty="0">
                <a:effectLst/>
                <a:latin typeface="Bookman Old Style" panose="02050604050505020204" pitchFamily="18" charset="0"/>
                <a:ea typeface="Times New Roman" panose="02020603050405020304" pitchFamily="18" charset="0"/>
                <a:cs typeface="Times New Roman" panose="02020603050405020304" pitchFamily="18" charset="0"/>
              </a:rPr>
            </a:br>
            <a:r>
              <a:rPr lang="it-IT" sz="1000" b="1" kern="100" dirty="0">
                <a:effectLst/>
                <a:latin typeface="Verdana" panose="020B0604030504040204" pitchFamily="34" charset="0"/>
                <a:ea typeface="Times New Roman" panose="02020603050405020304" pitchFamily="18" charset="0"/>
                <a:cs typeface="Times New Roman" panose="02020603050405020304" pitchFamily="18" charset="0"/>
              </a:rPr>
              <a:t>Giovanni Contenti</a:t>
            </a:r>
            <a: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t>, </a:t>
            </a:r>
            <a: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t>Direttore della Direzione regionale Inail per la Toscana</a:t>
            </a:r>
            <a:br>
              <a:rPr lang="it-IT" sz="1000" kern="100" dirty="0">
                <a:effectLst/>
                <a:latin typeface="Bookman Old Style" panose="02050604050505020204" pitchFamily="18" charset="0"/>
                <a:ea typeface="Times New Roman" panose="02020603050405020304" pitchFamily="18" charset="0"/>
                <a:cs typeface="Times New Roman" panose="02020603050405020304" pitchFamily="18" charset="0"/>
              </a:rPr>
            </a:br>
            <a:br>
              <a:rPr lang="it-IT" sz="1000" kern="100" dirty="0">
                <a:effectLst/>
                <a:latin typeface="Bookman Old Style" panose="02050604050505020204" pitchFamily="18" charset="0"/>
                <a:ea typeface="Times New Roman" panose="02020603050405020304" pitchFamily="18" charset="0"/>
                <a:cs typeface="Times New Roman" panose="02020603050405020304" pitchFamily="18" charset="0"/>
              </a:rPr>
            </a:br>
            <a:br>
              <a:rPr lang="it-IT" sz="1000" kern="100" dirty="0">
                <a:effectLst/>
                <a:latin typeface="Bookman Old Style" panose="02050604050505020204" pitchFamily="18" charset="0"/>
                <a:ea typeface="Times New Roman" panose="02020603050405020304" pitchFamily="18" charset="0"/>
                <a:cs typeface="Times New Roman" panose="02020603050405020304" pitchFamily="18" charset="0"/>
              </a:rPr>
            </a:br>
            <a:r>
              <a:rPr lang="it-IT" sz="1000" b="1" kern="100" dirty="0">
                <a:effectLst/>
                <a:latin typeface="Verdana" panose="020B0604030504040204" pitchFamily="34" charset="0"/>
                <a:ea typeface="Times New Roman" panose="02020603050405020304" pitchFamily="18" charset="0"/>
                <a:cs typeface="Times New Roman" panose="02020603050405020304" pitchFamily="18" charset="0"/>
              </a:rPr>
              <a:t>10:15 – La sfida della sicurezza</a:t>
            </a:r>
            <a:br>
              <a:rPr lang="it-IT" sz="1000" kern="100" dirty="0">
                <a:effectLst/>
                <a:latin typeface="Bookman Old Style" panose="02050604050505020204" pitchFamily="18" charset="0"/>
                <a:ea typeface="Times New Roman" panose="02020603050405020304" pitchFamily="18" charset="0"/>
                <a:cs typeface="Times New Roman" panose="02020603050405020304" pitchFamily="18" charset="0"/>
              </a:rPr>
            </a:br>
            <a:br>
              <a:rPr lang="it-IT" sz="1000" kern="100" dirty="0">
                <a:effectLst/>
                <a:latin typeface="Bookman Old Style" panose="02050604050505020204" pitchFamily="18" charset="0"/>
                <a:ea typeface="Times New Roman" panose="02020603050405020304" pitchFamily="18" charset="0"/>
                <a:cs typeface="Times New Roman" panose="02020603050405020304" pitchFamily="18" charset="0"/>
              </a:rPr>
            </a:br>
            <a:r>
              <a:rPr lang="it-IT" sz="1000" kern="100" dirty="0">
                <a:latin typeface="Verdana" panose="020B0604030504040204" pitchFamily="34" charset="0"/>
                <a:ea typeface="Times New Roman" panose="02020603050405020304" pitchFamily="18" charset="0"/>
                <a:cs typeface="Times New Roman" panose="02020603050405020304" pitchFamily="18" charset="0"/>
              </a:rPr>
              <a:t>Introduzione</a:t>
            </a:r>
            <a: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t> di Rossana Ruggieri, </a:t>
            </a:r>
            <a: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t>Dirigente dell’Ufficio attività istituzionali della Direzione regionale Inail per la Toscana</a:t>
            </a:r>
            <a:br>
              <a:rPr lang="it-IT" sz="1000" kern="100" dirty="0">
                <a:latin typeface="Verdana" panose="020B0604030504040204" pitchFamily="34" charset="0"/>
                <a:ea typeface="Times New Roman" panose="02020603050405020304" pitchFamily="18" charset="0"/>
                <a:cs typeface="Times New Roman" panose="02020603050405020304" pitchFamily="18" charset="0"/>
              </a:rPr>
            </a:br>
            <a:b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br>
            <a:b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br>
            <a:r>
              <a:rPr lang="it-IT" sz="1000" b="1" kern="100" dirty="0">
                <a:effectLst/>
                <a:latin typeface="Verdana" panose="020B0604030504040204" pitchFamily="34" charset="0"/>
                <a:ea typeface="Times New Roman" panose="02020603050405020304" pitchFamily="18" charset="0"/>
                <a:cs typeface="Times New Roman" panose="02020603050405020304" pitchFamily="18" charset="0"/>
              </a:rPr>
              <a:t>11:30 – Dibattito</a:t>
            </a:r>
            <a:b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br>
            <a:b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br>
            <a: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t>Confronto con i partecipanti sui risultati della sfida</a:t>
            </a:r>
            <a:b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br>
            <a:b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br>
            <a:r>
              <a:rPr lang="it-IT" sz="1000" kern="100" dirty="0">
                <a:effectLst/>
                <a:latin typeface="Verdana" panose="020B0604030504040204" pitchFamily="34" charset="0"/>
                <a:ea typeface="Times New Roman" panose="02020603050405020304" pitchFamily="18" charset="0"/>
                <a:cs typeface="Times New Roman" panose="02020603050405020304" pitchFamily="18" charset="0"/>
              </a:rPr>
              <a:t>Conclusioni a cura di </a:t>
            </a:r>
            <a:r>
              <a:rPr lang="it-IT" sz="1000" b="1" kern="100" dirty="0">
                <a:effectLst/>
                <a:latin typeface="Verdana" panose="020B0604030504040204" pitchFamily="34" charset="0"/>
                <a:ea typeface="Times New Roman" panose="02020603050405020304" pitchFamily="18" charset="0"/>
                <a:cs typeface="Times New Roman" panose="02020603050405020304" pitchFamily="18" charset="0"/>
              </a:rPr>
              <a:t>Bernard Dika</a:t>
            </a:r>
            <a:r>
              <a:rPr lang="it-IT" sz="1000" i="1" kern="100" dirty="0">
                <a:effectLst/>
                <a:latin typeface="Verdana" panose="020B0604030504040204" pitchFamily="34" charset="0"/>
                <a:ea typeface="Times New Roman" panose="02020603050405020304" pitchFamily="18" charset="0"/>
                <a:cs typeface="Times New Roman" panose="02020603050405020304" pitchFamily="18" charset="0"/>
              </a:rPr>
              <a:t>, Portavoce del Presidente della Giunta Regionale</a:t>
            </a:r>
            <a:br>
              <a:rPr lang="it-IT" sz="1000" dirty="0"/>
            </a:br>
            <a:br>
              <a:rPr lang="it-IT" sz="1000" dirty="0"/>
            </a:br>
            <a:br>
              <a:rPr lang="it-IT" sz="1000" dirty="0"/>
            </a:br>
            <a:br>
              <a:rPr lang="it-IT" sz="1000" dirty="0"/>
            </a:br>
            <a:br>
              <a:rPr lang="it-IT" sz="1000" dirty="0"/>
            </a:br>
            <a:br>
              <a:rPr lang="it-IT" sz="1000" dirty="0"/>
            </a:br>
            <a:r>
              <a:rPr lang="it-IT" sz="1000" b="1" i="1" dirty="0">
                <a:latin typeface="Times New Roman" panose="02020603050405020304" pitchFamily="18" charset="0"/>
                <a:cs typeface="Times New Roman" panose="02020603050405020304" pitchFamily="18" charset="0"/>
              </a:rPr>
              <a:t>Comitato Scientifico</a:t>
            </a:r>
            <a:r>
              <a:rPr lang="it-IT" sz="1000" i="1" dirty="0">
                <a:latin typeface="Times New Roman" panose="02020603050405020304" pitchFamily="18" charset="0"/>
                <a:cs typeface="Times New Roman" panose="02020603050405020304" pitchFamily="18" charset="0"/>
              </a:rPr>
              <a:t>:</a:t>
            </a:r>
            <a:br>
              <a:rPr lang="it-IT" sz="1000" i="1" dirty="0">
                <a:latin typeface="Times New Roman" panose="02020603050405020304" pitchFamily="18" charset="0"/>
                <a:cs typeface="Times New Roman" panose="02020603050405020304" pitchFamily="18" charset="0"/>
              </a:rPr>
            </a:br>
            <a:r>
              <a:rPr lang="it-IT" sz="1000" i="1" dirty="0">
                <a:latin typeface="Times New Roman" panose="02020603050405020304" pitchFamily="18" charset="0"/>
                <a:cs typeface="Times New Roman" panose="02020603050405020304" pitchFamily="18" charset="0"/>
              </a:rPr>
              <a:t>Rossana Ruggieri, Nicola Neri </a:t>
            </a:r>
            <a:r>
              <a:rPr lang="it-IT" sz="1000" i="1" dirty="0" err="1">
                <a:latin typeface="Times New Roman" panose="02020603050405020304" pitchFamily="18" charset="0"/>
                <a:cs typeface="Times New Roman" panose="02020603050405020304" pitchFamily="18" charset="0"/>
              </a:rPr>
              <a:t>Serneri</a:t>
            </a:r>
            <a:r>
              <a:rPr lang="it-IT" sz="1000" i="1" dirty="0">
                <a:latin typeface="Times New Roman" panose="02020603050405020304" pitchFamily="18" charset="0"/>
                <a:cs typeface="Times New Roman" panose="02020603050405020304" pitchFamily="18" charset="0"/>
              </a:rPr>
              <a:t>, Teresa Madeo, Davide Di Iorio, Sabina Piccione, Simone Tortoli</a:t>
            </a:r>
            <a:br>
              <a:rPr lang="it-IT" sz="1000" i="1" dirty="0">
                <a:latin typeface="Times New Roman" panose="02020603050405020304" pitchFamily="18" charset="0"/>
                <a:cs typeface="Times New Roman" panose="02020603050405020304" pitchFamily="18" charset="0"/>
              </a:rPr>
            </a:br>
            <a:r>
              <a:rPr lang="it-IT" sz="1000" b="1" i="1" dirty="0">
                <a:latin typeface="Times New Roman" panose="02020603050405020304" pitchFamily="18" charset="0"/>
                <a:cs typeface="Times New Roman" panose="02020603050405020304" pitchFamily="18" charset="0"/>
              </a:rPr>
              <a:t>Comitato Organizzatore</a:t>
            </a:r>
            <a:r>
              <a:rPr lang="it-IT" sz="1000" i="1" dirty="0">
                <a:latin typeface="Times New Roman" panose="02020603050405020304" pitchFamily="18" charset="0"/>
                <a:cs typeface="Times New Roman" panose="02020603050405020304" pitchFamily="18" charset="0"/>
              </a:rPr>
              <a:t>:</a:t>
            </a:r>
            <a:br>
              <a:rPr lang="it-IT" sz="1000" i="1" dirty="0">
                <a:latin typeface="Times New Roman" panose="02020603050405020304" pitchFamily="18" charset="0"/>
                <a:cs typeface="Times New Roman" panose="02020603050405020304" pitchFamily="18" charset="0"/>
              </a:rPr>
            </a:br>
            <a:r>
              <a:rPr lang="it-IT" sz="1000" i="1" dirty="0">
                <a:latin typeface="Times New Roman" panose="02020603050405020304" pitchFamily="18" charset="0"/>
                <a:cs typeface="Times New Roman" panose="02020603050405020304" pitchFamily="18" charset="0"/>
              </a:rPr>
              <a:t>INAIL, USR Toscana</a:t>
            </a:r>
            <a:br>
              <a:rPr lang="it-IT" sz="1000" i="1" dirty="0">
                <a:latin typeface="Times New Roman" panose="02020603050405020304" pitchFamily="18" charset="0"/>
                <a:cs typeface="Times New Roman" panose="02020603050405020304" pitchFamily="18" charset="0"/>
              </a:rPr>
            </a:br>
            <a:br>
              <a:rPr lang="it-IT" sz="1000" i="1" dirty="0">
                <a:latin typeface="Times New Roman" panose="02020603050405020304" pitchFamily="18" charset="0"/>
                <a:cs typeface="Times New Roman" panose="02020603050405020304" pitchFamily="18" charset="0"/>
              </a:rPr>
            </a:br>
            <a:br>
              <a:rPr lang="it-IT" sz="1000" dirty="0"/>
            </a:br>
            <a:endParaRPr lang="it-IT" sz="1000" dirty="0"/>
          </a:p>
        </p:txBody>
      </p:sp>
      <p:sp>
        <p:nvSpPr>
          <p:cNvPr id="7" name="Titolo 15">
            <a:extLst>
              <a:ext uri="{FF2B5EF4-FFF2-40B4-BE49-F238E27FC236}">
                <a16:creationId xmlns:a16="http://schemas.microsoft.com/office/drawing/2014/main" id="{B1233747-8ADA-33F2-2912-57B0F43A36EF}"/>
              </a:ext>
            </a:extLst>
          </p:cNvPr>
          <p:cNvSpPr txBox="1">
            <a:spLocks/>
          </p:cNvSpPr>
          <p:nvPr/>
        </p:nvSpPr>
        <p:spPr>
          <a:xfrm>
            <a:off x="6095999" y="1"/>
            <a:ext cx="6096001" cy="6858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Aft>
                <a:spcPts val="600"/>
              </a:spcAft>
            </a:pPr>
            <a:endParaRPr lang="it-IT" sz="1000" b="1" kern="100" dirty="0">
              <a:latin typeface="Verdana" panose="020B0604030504040204" pitchFamily="34" charset="0"/>
              <a:cs typeface="Times New Roman" panose="02020603050405020304" pitchFamily="18" charset="0"/>
            </a:endParaRPr>
          </a:p>
          <a:p>
            <a:pPr algn="ctr">
              <a:lnSpc>
                <a:spcPct val="115000"/>
              </a:lnSpc>
              <a:spcAft>
                <a:spcPts val="600"/>
              </a:spcAft>
            </a:pPr>
            <a:endParaRPr lang="it-IT" sz="1000" b="1" kern="100" dirty="0">
              <a:latin typeface="Verdana" panose="020B0604030504040204" pitchFamily="34" charset="0"/>
              <a:cs typeface="Times New Roman" panose="02020603050405020304" pitchFamily="18" charset="0"/>
            </a:endParaRPr>
          </a:p>
          <a:p>
            <a:pPr algn="ctr">
              <a:lnSpc>
                <a:spcPct val="115000"/>
              </a:lnSpc>
              <a:spcAft>
                <a:spcPts val="600"/>
              </a:spcAft>
            </a:pPr>
            <a:endParaRPr lang="it-IT" sz="1000" b="1" kern="100" dirty="0">
              <a:latin typeface="Verdana" panose="020B0604030504040204" pitchFamily="34" charset="0"/>
              <a:cs typeface="Times New Roman" panose="02020603050405020304" pitchFamily="18" charset="0"/>
            </a:endParaRPr>
          </a:p>
          <a:p>
            <a:pPr algn="ctr">
              <a:lnSpc>
                <a:spcPct val="115000"/>
              </a:lnSpc>
              <a:spcAft>
                <a:spcPts val="600"/>
              </a:spcAft>
            </a:pPr>
            <a:r>
              <a:rPr lang="it-IT" sz="1000" b="1" kern="100" dirty="0">
                <a:latin typeface="Verdana" panose="020B0604030504040204" pitchFamily="34" charset="0"/>
                <a:cs typeface="Times New Roman" panose="02020603050405020304" pitchFamily="18" charset="0"/>
              </a:rPr>
              <a:t>La sfida della sicurezza</a:t>
            </a:r>
          </a:p>
          <a:p>
            <a:pPr algn="ctr">
              <a:lnSpc>
                <a:spcPct val="115000"/>
              </a:lnSpc>
              <a:spcAft>
                <a:spcPts val="600"/>
              </a:spcAft>
            </a:pPr>
            <a:br>
              <a:rPr lang="it-IT" sz="1000" b="1" kern="100" dirty="0">
                <a:latin typeface="Verdana" panose="020B0604030504040204" pitchFamily="34" charset="0"/>
                <a:cs typeface="Times New Roman" panose="02020603050405020304" pitchFamily="18" charset="0"/>
              </a:rPr>
            </a:br>
            <a:r>
              <a:rPr lang="it-IT" sz="1000" b="1" kern="100" dirty="0">
                <a:latin typeface="Verdana" panose="020B0604030504040204" pitchFamily="34" charset="0"/>
                <a:cs typeface="Times New Roman" panose="02020603050405020304" pitchFamily="18" charset="0"/>
              </a:rPr>
              <a:t>Come partecipare</a:t>
            </a:r>
            <a:br>
              <a:rPr lang="it-IT" sz="1000" kern="100" dirty="0">
                <a:latin typeface="Bookman Old Style" panose="02050604050505020204" pitchFamily="18" charset="0"/>
                <a:ea typeface="Times New Roman" panose="02020603050405020304" pitchFamily="18" charset="0"/>
                <a:cs typeface="Times New Roman" panose="02020603050405020304" pitchFamily="18" charset="0"/>
              </a:rPr>
            </a:br>
            <a:r>
              <a:rPr lang="it-IT" sz="1000" kern="100" dirty="0">
                <a:latin typeface="Verdana" panose="020B0604030504040204" pitchFamily="34" charset="0"/>
                <a:ea typeface="Times New Roman" panose="02020603050405020304" pitchFamily="18" charset="0"/>
                <a:cs typeface="Times New Roman" panose="02020603050405020304" pitchFamily="18" charset="0"/>
              </a:rPr>
              <a:t> </a:t>
            </a:r>
            <a:br>
              <a:rPr lang="it-IT" sz="1000" kern="100" dirty="0">
                <a:latin typeface="Bookman Old Style" panose="02050604050505020204" pitchFamily="18" charset="0"/>
                <a:ea typeface="Times New Roman" panose="02020603050405020304" pitchFamily="18" charset="0"/>
                <a:cs typeface="Times New Roman" panose="02020603050405020304" pitchFamily="18" charset="0"/>
              </a:rPr>
            </a:br>
            <a:r>
              <a:rPr lang="it-IT" sz="1000" kern="100" dirty="0">
                <a:latin typeface="Bookman Old Style" panose="02050604050505020204" pitchFamily="18" charset="0"/>
                <a:ea typeface="Times New Roman" panose="02020603050405020304" pitchFamily="18" charset="0"/>
                <a:cs typeface="Times New Roman" panose="02020603050405020304" pitchFamily="18" charset="0"/>
              </a:rPr>
              <a:t>- </a:t>
            </a:r>
            <a:r>
              <a:rPr lang="it-IT" sz="1000" kern="100" dirty="0">
                <a:latin typeface="Verdana" panose="020B0604030504040204" pitchFamily="34" charset="0"/>
                <a:ea typeface="Times New Roman" panose="02020603050405020304" pitchFamily="18" charset="0"/>
                <a:cs typeface="Times New Roman" panose="02020603050405020304" pitchFamily="18" charset="0"/>
              </a:rPr>
              <a:t>Usa lo </a:t>
            </a:r>
            <a:r>
              <a:rPr lang="it-IT" sz="1000" i="1" kern="100" dirty="0">
                <a:latin typeface="Verdana" panose="020B0604030504040204" pitchFamily="34" charset="0"/>
                <a:ea typeface="Times New Roman" panose="02020603050405020304" pitchFamily="18" charset="0"/>
                <a:cs typeface="Times New Roman" panose="02020603050405020304" pitchFamily="18" charset="0"/>
              </a:rPr>
              <a:t>smartphone</a:t>
            </a:r>
            <a:r>
              <a:rPr lang="it-IT" sz="1000" kern="100" dirty="0">
                <a:latin typeface="Verdana" panose="020B0604030504040204" pitchFamily="34" charset="0"/>
                <a:ea typeface="Times New Roman" panose="02020603050405020304" pitchFamily="18" charset="0"/>
                <a:cs typeface="Times New Roman" panose="02020603050405020304" pitchFamily="18" charset="0"/>
              </a:rPr>
              <a:t> per inquadrare il codice QR proiettato sullo schermo</a:t>
            </a:r>
          </a:p>
          <a:p>
            <a:pPr algn="ctr">
              <a:lnSpc>
                <a:spcPct val="115000"/>
              </a:lnSpc>
              <a:spcAft>
                <a:spcPts val="600"/>
              </a:spcAft>
            </a:pPr>
            <a:r>
              <a:rPr lang="it-IT" sz="1000" kern="100" dirty="0">
                <a:latin typeface="Verdana" panose="020B0604030504040204" pitchFamily="34" charset="0"/>
                <a:ea typeface="Times New Roman" panose="02020603050405020304" pitchFamily="18" charset="0"/>
                <a:cs typeface="Times New Roman" panose="02020603050405020304" pitchFamily="18" charset="0"/>
              </a:rPr>
              <a:t>- Collegati al quiz </a:t>
            </a:r>
          </a:p>
          <a:p>
            <a:pPr marL="171450" indent="-171450" algn="ctr">
              <a:lnSpc>
                <a:spcPct val="115000"/>
              </a:lnSpc>
              <a:spcAft>
                <a:spcPts val="600"/>
              </a:spcAft>
              <a:buFontTx/>
              <a:buChar char="-"/>
            </a:pPr>
            <a:r>
              <a:rPr lang="it-IT" sz="1000" kern="100" dirty="0">
                <a:latin typeface="Verdana" panose="020B0604030504040204" pitchFamily="34" charset="0"/>
                <a:cs typeface="Times New Roman" panose="02020603050405020304" pitchFamily="18" charset="0"/>
              </a:rPr>
              <a:t>Rispondi alle domande</a:t>
            </a:r>
          </a:p>
          <a:p>
            <a:pPr marL="171450" indent="-171450" algn="ctr">
              <a:lnSpc>
                <a:spcPct val="115000"/>
              </a:lnSpc>
              <a:spcAft>
                <a:spcPts val="600"/>
              </a:spcAft>
              <a:buFontTx/>
              <a:buChar char="-"/>
            </a:pPr>
            <a:r>
              <a:rPr lang="it-IT" sz="1000" kern="100" dirty="0">
                <a:latin typeface="Verdana" panose="020B0604030504040204" pitchFamily="34" charset="0"/>
                <a:cs typeface="Times New Roman" panose="02020603050405020304" pitchFamily="18" charset="0"/>
              </a:rPr>
              <a:t>Aspetta i risultati</a:t>
            </a:r>
            <a:br>
              <a:rPr lang="it-IT" sz="1000" dirty="0"/>
            </a:br>
            <a:br>
              <a:rPr lang="it-IT" sz="1000" dirty="0"/>
            </a:br>
            <a:br>
              <a:rPr lang="it-IT" sz="1000" dirty="0"/>
            </a:br>
            <a:br>
              <a:rPr lang="it-IT" sz="1000" dirty="0"/>
            </a:br>
            <a:br>
              <a:rPr lang="it-IT" sz="1000" dirty="0"/>
            </a:br>
            <a:endParaRPr lang="it-IT" sz="1000" dirty="0"/>
          </a:p>
        </p:txBody>
      </p:sp>
    </p:spTree>
    <p:extLst>
      <p:ext uri="{BB962C8B-B14F-4D97-AF65-F5344CB8AC3E}">
        <p14:creationId xmlns:p14="http://schemas.microsoft.com/office/powerpoint/2010/main" val="268444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5">
            <a:extLst>
              <a:ext uri="{FF2B5EF4-FFF2-40B4-BE49-F238E27FC236}">
                <a16:creationId xmlns:a16="http://schemas.microsoft.com/office/drawing/2014/main" id="{A5CC26C1-ACF7-4E0A-F68E-4BAB74561F30}"/>
              </a:ext>
            </a:extLst>
          </p:cNvPr>
          <p:cNvSpPr>
            <a:spLocks noGrp="1"/>
          </p:cNvSpPr>
          <p:nvPr>
            <p:ph type="title" idx="4294967295"/>
          </p:nvPr>
        </p:nvSpPr>
        <p:spPr>
          <a:xfrm>
            <a:off x="5812325" y="2368"/>
            <a:ext cx="6379675" cy="6855632"/>
          </a:xfrm>
        </p:spPr>
        <p:txBody>
          <a:bodyPr>
            <a:noAutofit/>
          </a:bodyPr>
          <a:lstStyle/>
          <a:p>
            <a:pPr>
              <a:lnSpc>
                <a:spcPct val="115000"/>
              </a:lnSpc>
              <a:spcAft>
                <a:spcPts val="600"/>
              </a:spcAft>
            </a:pPr>
            <a:br>
              <a:rPr lang="it-IT" sz="1200" dirty="0"/>
            </a:br>
            <a:br>
              <a:rPr lang="it-IT" sz="1200" dirty="0"/>
            </a:br>
            <a:br>
              <a:rPr lang="it-IT" sz="1200" dirty="0"/>
            </a:br>
            <a:br>
              <a:rPr lang="it-IT" sz="1200" dirty="0"/>
            </a:br>
            <a:endParaRPr lang="it-IT" sz="1200" dirty="0"/>
          </a:p>
        </p:txBody>
      </p:sp>
      <p:sp>
        <p:nvSpPr>
          <p:cNvPr id="5" name="CasellaDiTesto 4">
            <a:extLst>
              <a:ext uri="{FF2B5EF4-FFF2-40B4-BE49-F238E27FC236}">
                <a16:creationId xmlns:a16="http://schemas.microsoft.com/office/drawing/2014/main" id="{726A0C2D-3603-EE0F-BAF6-288E8F51347B}"/>
              </a:ext>
            </a:extLst>
          </p:cNvPr>
          <p:cNvSpPr txBox="1"/>
          <p:nvPr/>
        </p:nvSpPr>
        <p:spPr>
          <a:xfrm>
            <a:off x="2162797" y="691129"/>
            <a:ext cx="6096000" cy="1169551"/>
          </a:xfrm>
          <a:prstGeom prst="rect">
            <a:avLst/>
          </a:prstGeom>
          <a:noFill/>
          <a:ln>
            <a:noFill/>
          </a:ln>
        </p:spPr>
        <p:txBody>
          <a:bodyPr wrap="square" rtlCol="0">
            <a:spAutoFit/>
          </a:bodyPr>
          <a:lstStyle/>
          <a:p>
            <a:endParaRPr lang="it-IT" sz="1000"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it-IT" sz="1000" kern="100" dirty="0">
              <a:latin typeface="Verdana" panose="020B0604030504040204" pitchFamily="34" charset="0"/>
              <a:ea typeface="Verdana" panose="020B0604030504040204" pitchFamily="34" charset="0"/>
              <a:cs typeface="Times New Roman" panose="02020603050405020304" pitchFamily="18" charset="0"/>
            </a:endParaRPr>
          </a:p>
          <a:p>
            <a:endParaRPr lang="it-IT" sz="1000" kern="100" dirty="0">
              <a:effectLst/>
              <a:latin typeface="Verdana" panose="020B0604030504040204" pitchFamily="34" charset="0"/>
              <a:ea typeface="Verdana" panose="020B0604030504040204" pitchFamily="34" charset="0"/>
              <a:cs typeface="Times New Roman" panose="02020603050405020304" pitchFamily="18" charset="0"/>
            </a:endParaRPr>
          </a:p>
          <a:p>
            <a:r>
              <a:rPr lang="it-IT" sz="1000" kern="100" dirty="0">
                <a:effectLst/>
                <a:latin typeface="Verdana" panose="020B0604030504040204" pitchFamily="34" charset="0"/>
                <a:ea typeface="Verdana" panose="020B0604030504040204" pitchFamily="34" charset="0"/>
                <a:cs typeface="Times New Roman" panose="02020603050405020304" pitchFamily="18" charset="0"/>
              </a:rPr>
              <a:t>Come raggiungere l’Istituto</a:t>
            </a:r>
          </a:p>
          <a:p>
            <a:endParaRPr lang="it-IT" sz="1000" kern="100" dirty="0">
              <a:latin typeface="Verdana" panose="020B0604030504040204" pitchFamily="34" charset="0"/>
              <a:ea typeface="Verdana" panose="020B0604030504040204" pitchFamily="34" charset="0"/>
              <a:cs typeface="Times New Roman" panose="02020603050405020304" pitchFamily="18" charset="0"/>
            </a:endParaRPr>
          </a:p>
          <a:p>
            <a:endParaRPr lang="it-IT" sz="1000" kern="100" dirty="0">
              <a:effectLst/>
              <a:latin typeface="Verdana" panose="020B0604030504040204" pitchFamily="34" charset="0"/>
              <a:ea typeface="Verdana" panose="020B0604030504040204" pitchFamily="34" charset="0"/>
              <a:cs typeface="Times New Roman" panose="02020603050405020304" pitchFamily="18" charset="0"/>
            </a:endParaRPr>
          </a:p>
          <a:p>
            <a:endParaRPr lang="it-IT" sz="1000" dirty="0">
              <a:latin typeface="Verdana" panose="020B0604030504040204" pitchFamily="34" charset="0"/>
              <a:ea typeface="Verdana" panose="020B0604030504040204" pitchFamily="34" charset="0"/>
            </a:endParaRPr>
          </a:p>
        </p:txBody>
      </p:sp>
      <p:pic>
        <p:nvPicPr>
          <p:cNvPr id="6" name="Immagine 5">
            <a:extLst>
              <a:ext uri="{FF2B5EF4-FFF2-40B4-BE49-F238E27FC236}">
                <a16:creationId xmlns:a16="http://schemas.microsoft.com/office/drawing/2014/main" id="{E855BBFC-7DEF-AD9C-3DF3-52E6CE47A367}"/>
              </a:ext>
            </a:extLst>
          </p:cNvPr>
          <p:cNvPicPr>
            <a:picLocks noChangeAspect="1"/>
          </p:cNvPicPr>
          <p:nvPr/>
        </p:nvPicPr>
        <p:blipFill>
          <a:blip r:embed="rId3"/>
          <a:srcRect/>
          <a:stretch/>
        </p:blipFill>
        <p:spPr>
          <a:xfrm>
            <a:off x="7071691" y="1356691"/>
            <a:ext cx="4144617" cy="4144617"/>
          </a:xfrm>
          <a:prstGeom prst="rect">
            <a:avLst/>
          </a:prstGeom>
        </p:spPr>
      </p:pic>
      <p:pic>
        <p:nvPicPr>
          <p:cNvPr id="7" name="Immagine 6" descr="Immagine che contiene testo, Carattere, schermata, logo&#10;&#10;Descrizione generata automaticamente">
            <a:extLst>
              <a:ext uri="{FF2B5EF4-FFF2-40B4-BE49-F238E27FC236}">
                <a16:creationId xmlns:a16="http://schemas.microsoft.com/office/drawing/2014/main" id="{0CA5B7A6-5A78-F6FD-0154-3AA78C2EDAD1}"/>
              </a:ext>
            </a:extLst>
          </p:cNvPr>
          <p:cNvPicPr>
            <a:picLocks noChangeAspect="1"/>
          </p:cNvPicPr>
          <p:nvPr/>
        </p:nvPicPr>
        <p:blipFill>
          <a:blip r:embed="rId4"/>
          <a:srcRect l="4843" r="4843"/>
          <a:stretch>
            <a:fillRect/>
          </a:stretch>
        </p:blipFill>
        <p:spPr bwMode="auto">
          <a:xfrm>
            <a:off x="6511211" y="289891"/>
            <a:ext cx="1429385" cy="1066800"/>
          </a:xfrm>
          <a:prstGeom prst="rect">
            <a:avLst/>
          </a:prstGeom>
          <a:noFill/>
        </p:spPr>
      </p:pic>
      <p:pic>
        <p:nvPicPr>
          <p:cNvPr id="8" name="Immagine 7">
            <a:extLst>
              <a:ext uri="{FF2B5EF4-FFF2-40B4-BE49-F238E27FC236}">
                <a16:creationId xmlns:a16="http://schemas.microsoft.com/office/drawing/2014/main" id="{C7AA246D-D3DA-C676-4343-75F14BD9272F}"/>
              </a:ext>
            </a:extLst>
          </p:cNvPr>
          <p:cNvPicPr>
            <a:picLocks noChangeAspect="1"/>
          </p:cNvPicPr>
          <p:nvPr/>
        </p:nvPicPr>
        <p:blipFill>
          <a:blip r:embed="rId5"/>
          <a:srcRect/>
          <a:stretch/>
        </p:blipFill>
        <p:spPr>
          <a:xfrm>
            <a:off x="9313271" y="362052"/>
            <a:ext cx="2276853" cy="794924"/>
          </a:xfrm>
          <a:prstGeom prst="rect">
            <a:avLst/>
          </a:prstGeom>
        </p:spPr>
      </p:pic>
      <p:sp>
        <p:nvSpPr>
          <p:cNvPr id="9" name="CasellaDiTesto 8">
            <a:extLst>
              <a:ext uri="{FF2B5EF4-FFF2-40B4-BE49-F238E27FC236}">
                <a16:creationId xmlns:a16="http://schemas.microsoft.com/office/drawing/2014/main" id="{F4F1CDE0-6AFC-656F-8E3C-47CE793F5EDB}"/>
              </a:ext>
            </a:extLst>
          </p:cNvPr>
          <p:cNvSpPr txBox="1"/>
          <p:nvPr/>
        </p:nvSpPr>
        <p:spPr>
          <a:xfrm>
            <a:off x="6952280" y="5676439"/>
            <a:ext cx="4383437" cy="1006429"/>
          </a:xfrm>
          <a:prstGeom prst="rect">
            <a:avLst/>
          </a:prstGeom>
          <a:noFill/>
        </p:spPr>
        <p:txBody>
          <a:bodyPr wrap="square" rtlCol="0">
            <a:spAutoFit/>
          </a:bodyPr>
          <a:lstStyle/>
          <a:p>
            <a:pPr algn="ctr">
              <a:lnSpc>
                <a:spcPct val="115000"/>
              </a:lnSpc>
            </a:pPr>
            <a:r>
              <a:rPr lang="it-IT" sz="1200" b="1" kern="100" dirty="0">
                <a:effectLst/>
                <a:latin typeface="Verdana" panose="020B0604030504040204" pitchFamily="34" charset="0"/>
                <a:ea typeface="Times New Roman" panose="02020603050405020304" pitchFamily="18" charset="0"/>
                <a:cs typeface="Times New Roman" panose="02020603050405020304" pitchFamily="18" charset="0"/>
              </a:rPr>
              <a:t>Giornata nazionale della sicurezza nelle scuole</a:t>
            </a:r>
            <a:endParaRPr lang="it-IT" sz="1200" kern="1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15000"/>
              </a:lnSpc>
            </a:pPr>
            <a:r>
              <a:rPr lang="it-IT" sz="1200" b="1" kern="100" dirty="0">
                <a:effectLst/>
                <a:latin typeface="Verdana" panose="020B0604030504040204" pitchFamily="34" charset="0"/>
                <a:ea typeface="Times New Roman" panose="02020603050405020304" pitchFamily="18" charset="0"/>
                <a:cs typeface="Times New Roman" panose="02020603050405020304" pitchFamily="18" charset="0"/>
              </a:rPr>
              <a:t>22 novembre 2024</a:t>
            </a:r>
            <a:endParaRPr lang="it-IT" sz="1200" kern="1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ctr">
              <a:lnSpc>
                <a:spcPct val="115000"/>
              </a:lnSpc>
            </a:pPr>
            <a:r>
              <a:rPr lang="it-IT" sz="1200" b="1" kern="100" dirty="0">
                <a:effectLst/>
                <a:latin typeface="Verdana" panose="020B0604030504040204" pitchFamily="34" charset="0"/>
                <a:ea typeface="Times New Roman" panose="02020603050405020304" pitchFamily="18" charset="0"/>
                <a:cs typeface="Times New Roman" panose="02020603050405020304" pitchFamily="18" charset="0"/>
              </a:rPr>
              <a:t>Istituto Tecnico Statale Tullio Buzzi, Prato</a:t>
            </a:r>
            <a:endParaRPr lang="it-IT" sz="1200" kern="100" dirty="0">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it-IT" dirty="0"/>
          </a:p>
        </p:txBody>
      </p:sp>
      <p:pic>
        <p:nvPicPr>
          <p:cNvPr id="10" name="Immagine 9">
            <a:extLst>
              <a:ext uri="{FF2B5EF4-FFF2-40B4-BE49-F238E27FC236}">
                <a16:creationId xmlns:a16="http://schemas.microsoft.com/office/drawing/2014/main" id="{8A8D7CBA-4E91-C84F-6EEA-95A3BADA9353}"/>
              </a:ext>
            </a:extLst>
          </p:cNvPr>
          <p:cNvPicPr>
            <a:picLocks noChangeAspect="1"/>
          </p:cNvPicPr>
          <p:nvPr/>
        </p:nvPicPr>
        <p:blipFill>
          <a:blip r:embed="rId6">
            <a:extLst>
              <a:ext uri="{28A0092B-C50C-407E-A947-70E740481C1C}">
                <a14:useLocalDpi xmlns:a14="http://schemas.microsoft.com/office/drawing/2010/main" val="0"/>
              </a:ext>
            </a:extLst>
          </a:blip>
          <a:srcRect b="3957"/>
          <a:stretch/>
        </p:blipFill>
        <p:spPr bwMode="auto">
          <a:xfrm>
            <a:off x="118109" y="1367351"/>
            <a:ext cx="5954395" cy="1547865"/>
          </a:xfrm>
          <a:prstGeom prst="rect">
            <a:avLst/>
          </a:prstGeom>
          <a:noFill/>
        </p:spPr>
      </p:pic>
      <mc:AlternateContent xmlns:mc="http://schemas.openxmlformats.org/markup-compatibility/2006" xmlns:p14="http://schemas.microsoft.com/office/powerpoint/2010/main">
        <mc:Choice Requires="p14">
          <p:contentPart p14:bwMode="auto" r:id="rId7">
            <p14:nvContentPartPr>
              <p14:cNvPr id="12" name="Input penna 11">
                <a:extLst>
                  <a:ext uri="{FF2B5EF4-FFF2-40B4-BE49-F238E27FC236}">
                    <a16:creationId xmlns:a16="http://schemas.microsoft.com/office/drawing/2014/main" id="{D3788303-A909-214F-D441-A54F39A1ED93}"/>
                  </a:ext>
                </a:extLst>
              </p14:cNvPr>
              <p14:cNvContentPartPr/>
              <p14:nvPr/>
            </p14:nvContentPartPr>
            <p14:xfrm>
              <a:off x="3547511" y="2849985"/>
              <a:ext cx="1314360" cy="158760"/>
            </p14:xfrm>
          </p:contentPart>
        </mc:Choice>
        <mc:Fallback xmlns="">
          <p:pic>
            <p:nvPicPr>
              <p:cNvPr id="12" name="Input penna 11">
                <a:extLst>
                  <a:ext uri="{FF2B5EF4-FFF2-40B4-BE49-F238E27FC236}">
                    <a16:creationId xmlns:a16="http://schemas.microsoft.com/office/drawing/2014/main" id="{D3788303-A909-214F-D441-A54F39A1ED93}"/>
                  </a:ext>
                </a:extLst>
              </p:cNvPr>
              <p:cNvPicPr/>
              <p:nvPr/>
            </p:nvPicPr>
            <p:blipFill>
              <a:blip r:embed="rId9"/>
              <a:stretch>
                <a:fillRect/>
              </a:stretch>
            </p:blipFill>
            <p:spPr>
              <a:xfrm>
                <a:off x="3511871" y="2814345"/>
                <a:ext cx="1386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 name="Input penna 1">
                <a:extLst>
                  <a:ext uri="{FF2B5EF4-FFF2-40B4-BE49-F238E27FC236}">
                    <a16:creationId xmlns:a16="http://schemas.microsoft.com/office/drawing/2014/main" id="{F699A3C4-18D8-C2EA-2C87-A5851FEE2A82}"/>
                  </a:ext>
                </a:extLst>
              </p14:cNvPr>
              <p14:cNvContentPartPr/>
              <p14:nvPr/>
            </p14:nvContentPartPr>
            <p14:xfrm>
              <a:off x="3639311" y="2523105"/>
              <a:ext cx="1285920" cy="138960"/>
            </p14:xfrm>
          </p:contentPart>
        </mc:Choice>
        <mc:Fallback xmlns="">
          <p:pic>
            <p:nvPicPr>
              <p:cNvPr id="2" name="Input penna 1">
                <a:extLst>
                  <a:ext uri="{FF2B5EF4-FFF2-40B4-BE49-F238E27FC236}">
                    <a16:creationId xmlns:a16="http://schemas.microsoft.com/office/drawing/2014/main" id="{F699A3C4-18D8-C2EA-2C87-A5851FEE2A82}"/>
                  </a:ext>
                </a:extLst>
              </p:cNvPr>
              <p:cNvPicPr/>
              <p:nvPr/>
            </p:nvPicPr>
            <p:blipFill>
              <a:blip r:embed="rId11"/>
              <a:stretch>
                <a:fillRect/>
              </a:stretch>
            </p:blipFill>
            <p:spPr>
              <a:xfrm>
                <a:off x="3603671" y="2487465"/>
                <a:ext cx="1357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put penna 2">
                <a:extLst>
                  <a:ext uri="{FF2B5EF4-FFF2-40B4-BE49-F238E27FC236}">
                    <a16:creationId xmlns:a16="http://schemas.microsoft.com/office/drawing/2014/main" id="{0128B652-EEDB-5E92-2079-03B85B049557}"/>
                  </a:ext>
                </a:extLst>
              </p14:cNvPr>
              <p14:cNvContentPartPr/>
              <p14:nvPr/>
            </p14:nvContentPartPr>
            <p14:xfrm>
              <a:off x="814391" y="470385"/>
              <a:ext cx="360" cy="360"/>
            </p14:xfrm>
          </p:contentPart>
        </mc:Choice>
        <mc:Fallback xmlns="">
          <p:pic>
            <p:nvPicPr>
              <p:cNvPr id="3" name="Input penna 2">
                <a:extLst>
                  <a:ext uri="{FF2B5EF4-FFF2-40B4-BE49-F238E27FC236}">
                    <a16:creationId xmlns:a16="http://schemas.microsoft.com/office/drawing/2014/main" id="{0128B652-EEDB-5E92-2079-03B85B049557}"/>
                  </a:ext>
                </a:extLst>
              </p:cNvPr>
              <p:cNvPicPr/>
              <p:nvPr/>
            </p:nvPicPr>
            <p:blipFill>
              <a:blip r:embed="rId13"/>
              <a:stretch>
                <a:fillRect/>
              </a:stretch>
            </p:blipFill>
            <p:spPr>
              <a:xfrm>
                <a:off x="778751" y="434385"/>
                <a:ext cx="72000" cy="72000"/>
              </a:xfrm>
              <a:prstGeom prst="rect">
                <a:avLst/>
              </a:prstGeom>
            </p:spPr>
          </p:pic>
        </mc:Fallback>
      </mc:AlternateContent>
      <p:pic>
        <p:nvPicPr>
          <p:cNvPr id="15" name="Immagine 14">
            <a:extLst>
              <a:ext uri="{FF2B5EF4-FFF2-40B4-BE49-F238E27FC236}">
                <a16:creationId xmlns:a16="http://schemas.microsoft.com/office/drawing/2014/main" id="{9E13B3B0-2CF0-8B47-2A0D-F5FB0F6F905B}"/>
              </a:ext>
            </a:extLst>
          </p:cNvPr>
          <p:cNvPicPr>
            <a:picLocks noChangeAspect="1"/>
          </p:cNvPicPr>
          <p:nvPr/>
        </p:nvPicPr>
        <p:blipFill>
          <a:blip r:embed="rId14"/>
          <a:stretch>
            <a:fillRect/>
          </a:stretch>
        </p:blipFill>
        <p:spPr>
          <a:xfrm>
            <a:off x="119035" y="2948734"/>
            <a:ext cx="5953469" cy="3008200"/>
          </a:xfrm>
          <a:prstGeom prst="rect">
            <a:avLst/>
          </a:prstGeom>
        </p:spPr>
      </p:pic>
      <mc:AlternateContent xmlns:mc="http://schemas.openxmlformats.org/markup-compatibility/2006" xmlns:p14="http://schemas.microsoft.com/office/powerpoint/2010/main">
        <mc:Choice Requires="p14">
          <p:contentPart p14:bwMode="auto" r:id="rId15">
            <p14:nvContentPartPr>
              <p14:cNvPr id="17" name="Input penna 16">
                <a:extLst>
                  <a:ext uri="{FF2B5EF4-FFF2-40B4-BE49-F238E27FC236}">
                    <a16:creationId xmlns:a16="http://schemas.microsoft.com/office/drawing/2014/main" id="{F225B12F-3E0B-D51A-F272-F9850DC9A092}"/>
                  </a:ext>
                </a:extLst>
              </p14:cNvPr>
              <p14:cNvContentPartPr/>
              <p14:nvPr/>
            </p14:nvContentPartPr>
            <p14:xfrm>
              <a:off x="3141431" y="1460025"/>
              <a:ext cx="185400" cy="33840"/>
            </p14:xfrm>
          </p:contentPart>
        </mc:Choice>
        <mc:Fallback xmlns="">
          <p:pic>
            <p:nvPicPr>
              <p:cNvPr id="17" name="Input penna 16">
                <a:extLst>
                  <a:ext uri="{FF2B5EF4-FFF2-40B4-BE49-F238E27FC236}">
                    <a16:creationId xmlns:a16="http://schemas.microsoft.com/office/drawing/2014/main" id="{F225B12F-3E0B-D51A-F272-F9850DC9A092}"/>
                  </a:ext>
                </a:extLst>
              </p:cNvPr>
              <p:cNvPicPr/>
              <p:nvPr/>
            </p:nvPicPr>
            <p:blipFill>
              <a:blip r:embed="rId16"/>
              <a:stretch>
                <a:fillRect/>
              </a:stretch>
            </p:blipFill>
            <p:spPr>
              <a:xfrm>
                <a:off x="3105431" y="1424385"/>
                <a:ext cx="257040" cy="105480"/>
              </a:xfrm>
              <a:prstGeom prst="rect">
                <a:avLst/>
              </a:prstGeom>
            </p:spPr>
          </p:pic>
        </mc:Fallback>
      </mc:AlternateContent>
      <p:grpSp>
        <p:nvGrpSpPr>
          <p:cNvPr id="22" name="Gruppo 21">
            <a:extLst>
              <a:ext uri="{FF2B5EF4-FFF2-40B4-BE49-F238E27FC236}">
                <a16:creationId xmlns:a16="http://schemas.microsoft.com/office/drawing/2014/main" id="{7EFBB2AA-7669-D5F6-013C-DE3A06605B5F}"/>
              </a:ext>
            </a:extLst>
          </p:cNvPr>
          <p:cNvGrpSpPr/>
          <p:nvPr/>
        </p:nvGrpSpPr>
        <p:grpSpPr>
          <a:xfrm>
            <a:off x="3132071" y="1375425"/>
            <a:ext cx="2942640" cy="1032840"/>
            <a:chOff x="3132071" y="1375425"/>
            <a:chExt cx="2942640" cy="1032840"/>
          </a:xfrm>
        </p:grpSpPr>
        <mc:AlternateContent xmlns:mc="http://schemas.openxmlformats.org/markup-compatibility/2006" xmlns:p14="http://schemas.microsoft.com/office/powerpoint/2010/main">
          <mc:Choice Requires="p14">
            <p:contentPart p14:bwMode="auto" r:id="rId17">
              <p14:nvContentPartPr>
                <p14:cNvPr id="18" name="Input penna 17">
                  <a:extLst>
                    <a:ext uri="{FF2B5EF4-FFF2-40B4-BE49-F238E27FC236}">
                      <a16:creationId xmlns:a16="http://schemas.microsoft.com/office/drawing/2014/main" id="{AF464045-C188-07FC-E862-AD204D497CCC}"/>
                    </a:ext>
                  </a:extLst>
                </p14:cNvPr>
                <p14:cNvContentPartPr/>
                <p14:nvPr/>
              </p14:nvContentPartPr>
              <p14:xfrm>
                <a:off x="3132071" y="1375425"/>
                <a:ext cx="2940120" cy="544320"/>
              </p14:xfrm>
            </p:contentPart>
          </mc:Choice>
          <mc:Fallback xmlns="">
            <p:pic>
              <p:nvPicPr>
                <p:cNvPr id="18" name="Input penna 17">
                  <a:extLst>
                    <a:ext uri="{FF2B5EF4-FFF2-40B4-BE49-F238E27FC236}">
                      <a16:creationId xmlns:a16="http://schemas.microsoft.com/office/drawing/2014/main" id="{AF464045-C188-07FC-E862-AD204D497CCC}"/>
                    </a:ext>
                  </a:extLst>
                </p:cNvPr>
                <p:cNvPicPr/>
                <p:nvPr/>
              </p:nvPicPr>
              <p:blipFill>
                <a:blip r:embed="rId18"/>
                <a:stretch>
                  <a:fillRect/>
                </a:stretch>
              </p:blipFill>
              <p:spPr>
                <a:xfrm>
                  <a:off x="3096431" y="1339425"/>
                  <a:ext cx="301176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put penna 18">
                  <a:extLst>
                    <a:ext uri="{FF2B5EF4-FFF2-40B4-BE49-F238E27FC236}">
                      <a16:creationId xmlns:a16="http://schemas.microsoft.com/office/drawing/2014/main" id="{1C3372A7-B373-5BDD-A1A8-1FB5169AF775}"/>
                    </a:ext>
                  </a:extLst>
                </p14:cNvPr>
                <p14:cNvContentPartPr/>
                <p14:nvPr/>
              </p14:nvContentPartPr>
              <p14:xfrm>
                <a:off x="5947991" y="1937385"/>
                <a:ext cx="360" cy="1800"/>
              </p14:xfrm>
            </p:contentPart>
          </mc:Choice>
          <mc:Fallback xmlns="">
            <p:pic>
              <p:nvPicPr>
                <p:cNvPr id="19" name="Input penna 18">
                  <a:extLst>
                    <a:ext uri="{FF2B5EF4-FFF2-40B4-BE49-F238E27FC236}">
                      <a16:creationId xmlns:a16="http://schemas.microsoft.com/office/drawing/2014/main" id="{1C3372A7-B373-5BDD-A1A8-1FB5169AF775}"/>
                    </a:ext>
                  </a:extLst>
                </p:cNvPr>
                <p:cNvPicPr/>
                <p:nvPr/>
              </p:nvPicPr>
              <p:blipFill>
                <a:blip r:embed="rId20"/>
                <a:stretch>
                  <a:fillRect/>
                </a:stretch>
              </p:blipFill>
              <p:spPr>
                <a:xfrm>
                  <a:off x="5911991" y="1901385"/>
                  <a:ext cx="72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put penna 20">
                  <a:extLst>
                    <a:ext uri="{FF2B5EF4-FFF2-40B4-BE49-F238E27FC236}">
                      <a16:creationId xmlns:a16="http://schemas.microsoft.com/office/drawing/2014/main" id="{9ACF94DA-2F44-4A20-6FDD-9B511A7A60B2}"/>
                    </a:ext>
                  </a:extLst>
                </p14:cNvPr>
                <p14:cNvContentPartPr/>
                <p14:nvPr/>
              </p14:nvContentPartPr>
              <p14:xfrm>
                <a:off x="5978231" y="1502145"/>
                <a:ext cx="96480" cy="906120"/>
              </p14:xfrm>
            </p:contentPart>
          </mc:Choice>
          <mc:Fallback xmlns="">
            <p:pic>
              <p:nvPicPr>
                <p:cNvPr id="21" name="Input penna 20">
                  <a:extLst>
                    <a:ext uri="{FF2B5EF4-FFF2-40B4-BE49-F238E27FC236}">
                      <a16:creationId xmlns:a16="http://schemas.microsoft.com/office/drawing/2014/main" id="{9ACF94DA-2F44-4A20-6FDD-9B511A7A60B2}"/>
                    </a:ext>
                  </a:extLst>
                </p:cNvPr>
                <p:cNvPicPr/>
                <p:nvPr/>
              </p:nvPicPr>
              <p:blipFill>
                <a:blip r:embed="rId22"/>
                <a:stretch>
                  <a:fillRect/>
                </a:stretch>
              </p:blipFill>
              <p:spPr>
                <a:xfrm>
                  <a:off x="5942591" y="1466505"/>
                  <a:ext cx="168120" cy="977760"/>
                </a:xfrm>
                <a:prstGeom prst="rect">
                  <a:avLst/>
                </a:prstGeom>
              </p:spPr>
            </p:pic>
          </mc:Fallback>
        </mc:AlternateContent>
      </p:grpSp>
      <p:grpSp>
        <p:nvGrpSpPr>
          <p:cNvPr id="30" name="Gruppo 29">
            <a:extLst>
              <a:ext uri="{FF2B5EF4-FFF2-40B4-BE49-F238E27FC236}">
                <a16:creationId xmlns:a16="http://schemas.microsoft.com/office/drawing/2014/main" id="{493DE916-D9AC-F5C5-B95E-F346F2D09109}"/>
              </a:ext>
            </a:extLst>
          </p:cNvPr>
          <p:cNvGrpSpPr/>
          <p:nvPr/>
        </p:nvGrpSpPr>
        <p:grpSpPr>
          <a:xfrm>
            <a:off x="4870511" y="2615625"/>
            <a:ext cx="377280" cy="223560"/>
            <a:chOff x="4870511" y="2615625"/>
            <a:chExt cx="377280" cy="223560"/>
          </a:xfrm>
        </p:grpSpPr>
        <mc:AlternateContent xmlns:mc="http://schemas.openxmlformats.org/markup-compatibility/2006" xmlns:p14="http://schemas.microsoft.com/office/powerpoint/2010/main">
          <mc:Choice Requires="p14">
            <p:contentPart p14:bwMode="auto" r:id="rId23">
              <p14:nvContentPartPr>
                <p14:cNvPr id="26" name="Input penna 25">
                  <a:extLst>
                    <a:ext uri="{FF2B5EF4-FFF2-40B4-BE49-F238E27FC236}">
                      <a16:creationId xmlns:a16="http://schemas.microsoft.com/office/drawing/2014/main" id="{4FB62677-00A3-AA62-EB84-ABB6DC9A4872}"/>
                    </a:ext>
                  </a:extLst>
                </p14:cNvPr>
                <p14:cNvContentPartPr/>
                <p14:nvPr/>
              </p14:nvContentPartPr>
              <p14:xfrm>
                <a:off x="4924511" y="2752065"/>
                <a:ext cx="87840" cy="9360"/>
              </p14:xfrm>
            </p:contentPart>
          </mc:Choice>
          <mc:Fallback xmlns="">
            <p:pic>
              <p:nvPicPr>
                <p:cNvPr id="26" name="Input penna 25">
                  <a:extLst>
                    <a:ext uri="{FF2B5EF4-FFF2-40B4-BE49-F238E27FC236}">
                      <a16:creationId xmlns:a16="http://schemas.microsoft.com/office/drawing/2014/main" id="{4FB62677-00A3-AA62-EB84-ABB6DC9A4872}"/>
                    </a:ext>
                  </a:extLst>
                </p:cNvPr>
                <p:cNvPicPr/>
                <p:nvPr/>
              </p:nvPicPr>
              <p:blipFill>
                <a:blip r:embed="rId24"/>
                <a:stretch>
                  <a:fillRect/>
                </a:stretch>
              </p:blipFill>
              <p:spPr>
                <a:xfrm>
                  <a:off x="4888511" y="2716065"/>
                  <a:ext cx="159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put penna 26">
                  <a:extLst>
                    <a:ext uri="{FF2B5EF4-FFF2-40B4-BE49-F238E27FC236}">
                      <a16:creationId xmlns:a16="http://schemas.microsoft.com/office/drawing/2014/main" id="{CF9E50EC-5E8F-3E69-A2EB-598696FFA6AD}"/>
                    </a:ext>
                  </a:extLst>
                </p14:cNvPr>
                <p14:cNvContentPartPr/>
                <p14:nvPr/>
              </p14:nvContentPartPr>
              <p14:xfrm>
                <a:off x="4946111" y="2724705"/>
                <a:ext cx="301680" cy="114480"/>
              </p14:xfrm>
            </p:contentPart>
          </mc:Choice>
          <mc:Fallback xmlns="">
            <p:pic>
              <p:nvPicPr>
                <p:cNvPr id="27" name="Input penna 26">
                  <a:extLst>
                    <a:ext uri="{FF2B5EF4-FFF2-40B4-BE49-F238E27FC236}">
                      <a16:creationId xmlns:a16="http://schemas.microsoft.com/office/drawing/2014/main" id="{CF9E50EC-5E8F-3E69-A2EB-598696FFA6AD}"/>
                    </a:ext>
                  </a:extLst>
                </p:cNvPr>
                <p:cNvPicPr/>
                <p:nvPr/>
              </p:nvPicPr>
              <p:blipFill>
                <a:blip r:embed="rId26"/>
                <a:stretch>
                  <a:fillRect/>
                </a:stretch>
              </p:blipFill>
              <p:spPr>
                <a:xfrm>
                  <a:off x="4910471" y="2688705"/>
                  <a:ext cx="373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put penna 28">
                  <a:extLst>
                    <a:ext uri="{FF2B5EF4-FFF2-40B4-BE49-F238E27FC236}">
                      <a16:creationId xmlns:a16="http://schemas.microsoft.com/office/drawing/2014/main" id="{31033DF5-2D7F-FF3E-43CC-5137728E0493}"/>
                    </a:ext>
                  </a:extLst>
                </p14:cNvPr>
                <p14:cNvContentPartPr/>
                <p14:nvPr/>
              </p14:nvContentPartPr>
              <p14:xfrm>
                <a:off x="4870511" y="2615625"/>
                <a:ext cx="360" cy="208800"/>
              </p14:xfrm>
            </p:contentPart>
          </mc:Choice>
          <mc:Fallback xmlns="">
            <p:pic>
              <p:nvPicPr>
                <p:cNvPr id="29" name="Input penna 28">
                  <a:extLst>
                    <a:ext uri="{FF2B5EF4-FFF2-40B4-BE49-F238E27FC236}">
                      <a16:creationId xmlns:a16="http://schemas.microsoft.com/office/drawing/2014/main" id="{31033DF5-2D7F-FF3E-43CC-5137728E0493}"/>
                    </a:ext>
                  </a:extLst>
                </p:cNvPr>
                <p:cNvPicPr/>
                <p:nvPr/>
              </p:nvPicPr>
              <p:blipFill>
                <a:blip r:embed="rId28"/>
                <a:stretch>
                  <a:fillRect/>
                </a:stretch>
              </p:blipFill>
              <p:spPr>
                <a:xfrm>
                  <a:off x="4834511" y="2579985"/>
                  <a:ext cx="72000" cy="280440"/>
                </a:xfrm>
                <a:prstGeom prst="rect">
                  <a:avLst/>
                </a:prstGeom>
              </p:spPr>
            </p:pic>
          </mc:Fallback>
        </mc:AlternateContent>
      </p:grpSp>
      <p:grpSp>
        <p:nvGrpSpPr>
          <p:cNvPr id="32" name="Gruppo 31">
            <a:extLst>
              <a:ext uri="{FF2B5EF4-FFF2-40B4-BE49-F238E27FC236}">
                <a16:creationId xmlns:a16="http://schemas.microsoft.com/office/drawing/2014/main" id="{2CAF3783-702D-17DE-6690-8B5AAE28CAD6}"/>
              </a:ext>
            </a:extLst>
          </p:cNvPr>
          <p:cNvGrpSpPr/>
          <p:nvPr/>
        </p:nvGrpSpPr>
        <p:grpSpPr>
          <a:xfrm>
            <a:off x="5941511" y="2342745"/>
            <a:ext cx="124560" cy="536400"/>
            <a:chOff x="5941511" y="2342745"/>
            <a:chExt cx="124560" cy="536400"/>
          </a:xfrm>
        </p:grpSpPr>
        <mc:AlternateContent xmlns:mc="http://schemas.openxmlformats.org/markup-compatibility/2006" xmlns:p14="http://schemas.microsoft.com/office/powerpoint/2010/main">
          <mc:Choice Requires="p14">
            <p:contentPart p14:bwMode="auto" r:id="rId29">
              <p14:nvContentPartPr>
                <p14:cNvPr id="23" name="Input penna 22">
                  <a:extLst>
                    <a:ext uri="{FF2B5EF4-FFF2-40B4-BE49-F238E27FC236}">
                      <a16:creationId xmlns:a16="http://schemas.microsoft.com/office/drawing/2014/main" id="{2CE3700D-0DCB-73DB-1990-C4B71C28EE22}"/>
                    </a:ext>
                  </a:extLst>
                </p14:cNvPr>
                <p14:cNvContentPartPr/>
                <p14:nvPr/>
              </p14:nvContentPartPr>
              <p14:xfrm>
                <a:off x="5962751" y="2342745"/>
                <a:ext cx="93960" cy="536400"/>
              </p14:xfrm>
            </p:contentPart>
          </mc:Choice>
          <mc:Fallback xmlns="">
            <p:pic>
              <p:nvPicPr>
                <p:cNvPr id="23" name="Input penna 22">
                  <a:extLst>
                    <a:ext uri="{FF2B5EF4-FFF2-40B4-BE49-F238E27FC236}">
                      <a16:creationId xmlns:a16="http://schemas.microsoft.com/office/drawing/2014/main" id="{2CE3700D-0DCB-73DB-1990-C4B71C28EE22}"/>
                    </a:ext>
                  </a:extLst>
                </p:cNvPr>
                <p:cNvPicPr/>
                <p:nvPr/>
              </p:nvPicPr>
              <p:blipFill>
                <a:blip r:embed="rId30"/>
                <a:stretch>
                  <a:fillRect/>
                </a:stretch>
              </p:blipFill>
              <p:spPr>
                <a:xfrm>
                  <a:off x="5927111" y="2306745"/>
                  <a:ext cx="16560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put penna 23">
                  <a:extLst>
                    <a:ext uri="{FF2B5EF4-FFF2-40B4-BE49-F238E27FC236}">
                      <a16:creationId xmlns:a16="http://schemas.microsoft.com/office/drawing/2014/main" id="{C9D64DF8-8A4F-8A5E-A929-22571A8EA2D6}"/>
                    </a:ext>
                  </a:extLst>
                </p14:cNvPr>
                <p14:cNvContentPartPr/>
                <p14:nvPr/>
              </p14:nvContentPartPr>
              <p14:xfrm>
                <a:off x="5941511" y="2392425"/>
                <a:ext cx="79200" cy="332280"/>
              </p14:xfrm>
            </p:contentPart>
          </mc:Choice>
          <mc:Fallback xmlns="">
            <p:pic>
              <p:nvPicPr>
                <p:cNvPr id="24" name="Input penna 23">
                  <a:extLst>
                    <a:ext uri="{FF2B5EF4-FFF2-40B4-BE49-F238E27FC236}">
                      <a16:creationId xmlns:a16="http://schemas.microsoft.com/office/drawing/2014/main" id="{C9D64DF8-8A4F-8A5E-A929-22571A8EA2D6}"/>
                    </a:ext>
                  </a:extLst>
                </p:cNvPr>
                <p:cNvPicPr/>
                <p:nvPr/>
              </p:nvPicPr>
              <p:blipFill>
                <a:blip r:embed="rId32"/>
                <a:stretch>
                  <a:fillRect/>
                </a:stretch>
              </p:blipFill>
              <p:spPr>
                <a:xfrm>
                  <a:off x="5905871" y="2356785"/>
                  <a:ext cx="1508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put penna 30">
                  <a:extLst>
                    <a:ext uri="{FF2B5EF4-FFF2-40B4-BE49-F238E27FC236}">
                      <a16:creationId xmlns:a16="http://schemas.microsoft.com/office/drawing/2014/main" id="{D7E240A1-69A8-928F-8048-1C3E0E6CD371}"/>
                    </a:ext>
                  </a:extLst>
                </p14:cNvPr>
                <p14:cNvContentPartPr/>
                <p14:nvPr/>
              </p14:nvContentPartPr>
              <p14:xfrm>
                <a:off x="6037991" y="2372985"/>
                <a:ext cx="28080" cy="388440"/>
              </p14:xfrm>
            </p:contentPart>
          </mc:Choice>
          <mc:Fallback xmlns="">
            <p:pic>
              <p:nvPicPr>
                <p:cNvPr id="31" name="Input penna 30">
                  <a:extLst>
                    <a:ext uri="{FF2B5EF4-FFF2-40B4-BE49-F238E27FC236}">
                      <a16:creationId xmlns:a16="http://schemas.microsoft.com/office/drawing/2014/main" id="{D7E240A1-69A8-928F-8048-1C3E0E6CD371}"/>
                    </a:ext>
                  </a:extLst>
                </p:cNvPr>
                <p:cNvPicPr/>
                <p:nvPr/>
              </p:nvPicPr>
              <p:blipFill>
                <a:blip r:embed="rId34"/>
                <a:stretch>
                  <a:fillRect/>
                </a:stretch>
              </p:blipFill>
              <p:spPr>
                <a:xfrm>
                  <a:off x="6001991" y="2336985"/>
                  <a:ext cx="99720" cy="460080"/>
                </a:xfrm>
                <a:prstGeom prst="rect">
                  <a:avLst/>
                </a:prstGeom>
              </p:spPr>
            </p:pic>
          </mc:Fallback>
        </mc:AlternateContent>
      </p:grpSp>
    </p:spTree>
    <p:extLst>
      <p:ext uri="{BB962C8B-B14F-4D97-AF65-F5344CB8AC3E}">
        <p14:creationId xmlns:p14="http://schemas.microsoft.com/office/powerpoint/2010/main" val="14192857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C9384E2112435469F0DF0F6683B4DFC" ma:contentTypeVersion="12" ma:contentTypeDescription="Creare un nuovo documento." ma:contentTypeScope="" ma:versionID="b87ace0ed58aaca68e5d4d131249e936">
  <xsd:schema xmlns:xsd="http://www.w3.org/2001/XMLSchema" xmlns:xs="http://www.w3.org/2001/XMLSchema" xmlns:p="http://schemas.microsoft.com/office/2006/metadata/properties" xmlns:ns2="083d8d66-37dc-4e96-8b75-abbd23f01f99" xmlns:ns3="53521568-1b10-4954-955a-4c36394fb73d" targetNamespace="http://schemas.microsoft.com/office/2006/metadata/properties" ma:root="true" ma:fieldsID="3a19a12d6273eb9b1b922c1b240e71f5" ns2:_="" ns3:_="">
    <xsd:import namespace="083d8d66-37dc-4e96-8b75-abbd23f01f99"/>
    <xsd:import namespace="53521568-1b10-4954-955a-4c36394fb73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3d8d66-37dc-4e96-8b75-abbd23f01f9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Tag immagine" ma:readOnly="false" ma:fieldId="{5cf76f15-5ced-4ddc-b409-7134ff3c332f}" ma:taxonomyMulti="true" ma:sspId="e1231206-bc17-4342-b620-0f18effcadc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521568-1b10-4954-955a-4c36394fb73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f87f8cb-23eb-4616-b448-4feb36460ded}" ma:internalName="TaxCatchAll" ma:showField="CatchAllData" ma:web="53521568-1b10-4954-955a-4c36394fb7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3d8d66-37dc-4e96-8b75-abbd23f01f99">
      <Terms xmlns="http://schemas.microsoft.com/office/infopath/2007/PartnerControls"/>
    </lcf76f155ced4ddcb4097134ff3c332f>
    <TaxCatchAll xmlns="53521568-1b10-4954-955a-4c36394fb73d" xsi:nil="true"/>
  </documentManagement>
</p:properties>
</file>

<file path=customXml/itemProps1.xml><?xml version="1.0" encoding="utf-8"?>
<ds:datastoreItem xmlns:ds="http://schemas.openxmlformats.org/officeDocument/2006/customXml" ds:itemID="{1776BDBB-DAD7-4BC3-9AF4-5231374BC16F}">
  <ds:schemaRefs>
    <ds:schemaRef ds:uri="http://schemas.microsoft.com/sharepoint/v3/contenttype/forms"/>
  </ds:schemaRefs>
</ds:datastoreItem>
</file>

<file path=customXml/itemProps2.xml><?xml version="1.0" encoding="utf-8"?>
<ds:datastoreItem xmlns:ds="http://schemas.openxmlformats.org/officeDocument/2006/customXml" ds:itemID="{B56070D4-514D-4137-ADF8-4F73B9C9E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3d8d66-37dc-4e96-8b75-abbd23f01f99"/>
    <ds:schemaRef ds:uri="53521568-1b10-4954-955a-4c36394fb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E5AF88-D05B-4E41-8261-25FBA60CDA87}">
  <ds:schemaRefs>
    <ds:schemaRef ds:uri="http://purl.org/dc/term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53521568-1b10-4954-955a-4c36394fb73d"/>
    <ds:schemaRef ds:uri="083d8d66-37dc-4e96-8b75-abbd23f01f9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1183</TotalTime>
  <Words>218</Words>
  <Application>Microsoft Office PowerPoint</Application>
  <PresentationFormat>Widescreen</PresentationFormat>
  <Paragraphs>20</Paragraphs>
  <Slides>2</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vt:i4>
      </vt:variant>
    </vt:vector>
  </HeadingPairs>
  <TitlesOfParts>
    <vt:vector size="10" baseType="lpstr">
      <vt:lpstr>Aptos</vt:lpstr>
      <vt:lpstr>Aptos Display</vt:lpstr>
      <vt:lpstr>Arial</vt:lpstr>
      <vt:lpstr>Bookman Old Style</vt:lpstr>
      <vt:lpstr>Calibri</vt:lpstr>
      <vt:lpstr>Times New Roman</vt:lpstr>
      <vt:lpstr>Verdana</vt:lpstr>
      <vt:lpstr>Tema di Office</vt:lpstr>
      <vt:lpstr>     9:30 – Saluti istituzionali  Alessandro Marinelli, Dirigente Scolastico dell’Istituto Tecnico Statale Tullio Buzzi  Ilaria Bugetti, Sindaca del Comune di Prato   Ernesto Pellecchia, Direttore Generale dell'Ufficio scolastico regionale per la Toscana  Giovanni Contenti, Direttore della Direzione regionale Inail per la Toscana   10:15 – La sfida della sicurezza  Introduzione di Rossana Ruggieri, Dirigente dell’Ufficio attività istituzionali della Direzione regionale Inail per la Toscana   11:30 – Dibattito  Confronto con i partecipanti sui risultati della sfida  Conclusioni a cura di Bernard Dika, Portavoce del Presidente della Giunta Regionale      Comitato Scientifico: Rossana Ruggieri, Nicola Neri Serneri, Teresa Madeo, Davide Di Iorio, Sabina Piccione, Simone Tortoli Comitato Organizzatore: INAIL, USR Toscana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INAIL</dc:creator>
  <cp:lastModifiedBy>Ruggieri Rossana</cp:lastModifiedBy>
  <cp:revision>114</cp:revision>
  <cp:lastPrinted>2024-11-13T10:44:14Z</cp:lastPrinted>
  <dcterms:created xsi:type="dcterms:W3CDTF">2016-05-11T09:51:32Z</dcterms:created>
  <dcterms:modified xsi:type="dcterms:W3CDTF">2024-11-15T09:35:00Z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0cfc2fbf-a3aa-4c57-9dca-5b5b012077ff</vt:lpwstr>
  </property>
  <property fmtid="{D5CDD505-2E9C-101B-9397-08002B2CF9AE}" pid="3" name="ContentTypeId">
    <vt:lpwstr>0x0101001C9384E2112435469F0DF0F6683B4DFC</vt:lpwstr>
  </property>
</Properties>
</file>