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  <p:sldMasterId id="2147483660" r:id="rId2"/>
  </p:sldMasterIdLst>
  <p:notesMasterIdLst>
    <p:notesMasterId r:id="rId13"/>
  </p:notesMasterIdLst>
  <p:sldIdLst>
    <p:sldId id="258" r:id="rId3"/>
    <p:sldId id="259" r:id="rId4"/>
    <p:sldId id="260" r:id="rId5"/>
    <p:sldId id="263" r:id="rId6"/>
    <p:sldId id="257" r:id="rId7"/>
    <p:sldId id="262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FF9530-C8F3-46B2-A642-63169B3C497A}" type="doc">
      <dgm:prSet loTypeId="urn:microsoft.com/office/officeart/2005/8/layout/lProcess2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275D675-9E16-43DE-A598-B1E7948EF3A0}">
      <dgm:prSet phldrT="[Text]" custT="1"/>
      <dgm:spPr/>
      <dgm:t>
        <a:bodyPr/>
        <a:lstStyle/>
        <a:p>
          <a:r>
            <a:rPr lang="en-US" sz="2000" dirty="0"/>
            <a:t>School Policy</a:t>
          </a:r>
        </a:p>
      </dgm:t>
    </dgm:pt>
    <dgm:pt modelId="{DCA9FF54-E7BA-4478-8A92-65E7B30E5177}" type="parTrans" cxnId="{1CFF9FC1-9600-4285-B816-E0061DA0A310}">
      <dgm:prSet/>
      <dgm:spPr/>
      <dgm:t>
        <a:bodyPr/>
        <a:lstStyle/>
        <a:p>
          <a:endParaRPr lang="en-US"/>
        </a:p>
      </dgm:t>
    </dgm:pt>
    <dgm:pt modelId="{79996430-1287-4738-9F83-4C2BEC4C5646}" type="sibTrans" cxnId="{1CFF9FC1-9600-4285-B816-E0061DA0A310}">
      <dgm:prSet/>
      <dgm:spPr/>
      <dgm:t>
        <a:bodyPr/>
        <a:lstStyle/>
        <a:p>
          <a:endParaRPr lang="en-US"/>
        </a:p>
      </dgm:t>
    </dgm:pt>
    <dgm:pt modelId="{28EA049B-68BF-40A9-A0F4-F8A2D54282BC}">
      <dgm:prSet phldrT="[Text]" custT="1"/>
      <dgm:spPr/>
      <dgm:t>
        <a:bodyPr/>
        <a:lstStyle/>
        <a:p>
          <a:r>
            <a:rPr lang="en-US" sz="1000" b="0" i="0" u="none" dirty="0"/>
            <a:t>Implementation of the Curriculum reform </a:t>
          </a:r>
        </a:p>
        <a:p>
          <a:r>
            <a:rPr lang="en-US" sz="1000" b="0" i="0" u="none" dirty="0"/>
            <a:t>(Croatia and Lithuania)</a:t>
          </a:r>
          <a:endParaRPr lang="en-US" sz="1000" dirty="0"/>
        </a:p>
      </dgm:t>
    </dgm:pt>
    <dgm:pt modelId="{CDD876BA-1D42-43E4-8E6F-C7E1775BE754}" type="parTrans" cxnId="{827AE774-6000-4CDB-BF51-018286627EDE}">
      <dgm:prSet/>
      <dgm:spPr/>
      <dgm:t>
        <a:bodyPr/>
        <a:lstStyle/>
        <a:p>
          <a:endParaRPr lang="en-US"/>
        </a:p>
      </dgm:t>
    </dgm:pt>
    <dgm:pt modelId="{A0F2A613-8143-4199-9839-EAE8B664CC21}" type="sibTrans" cxnId="{827AE774-6000-4CDB-BF51-018286627EDE}">
      <dgm:prSet/>
      <dgm:spPr/>
      <dgm:t>
        <a:bodyPr/>
        <a:lstStyle/>
        <a:p>
          <a:endParaRPr lang="en-US"/>
        </a:p>
      </dgm:t>
    </dgm:pt>
    <dgm:pt modelId="{E2111077-6CFE-4DED-9F8F-8F9ECB2977CA}">
      <dgm:prSet phldrT="[Text]" custT="1"/>
      <dgm:spPr/>
      <dgm:t>
        <a:bodyPr/>
        <a:lstStyle/>
        <a:p>
          <a:r>
            <a:rPr lang="en-US" sz="1000" b="0" i="0" u="none" dirty="0"/>
            <a:t>Supporting quality Early Childhood Education and Care (Bulgaria)</a:t>
          </a:r>
          <a:endParaRPr lang="en-US" sz="1000" dirty="0"/>
        </a:p>
      </dgm:t>
    </dgm:pt>
    <dgm:pt modelId="{9CC36CC8-3F94-437F-BB1B-0956305C11C1}" type="parTrans" cxnId="{0D431E39-4DDA-4CA1-9BD1-F33BDE669AF3}">
      <dgm:prSet/>
      <dgm:spPr/>
      <dgm:t>
        <a:bodyPr/>
        <a:lstStyle/>
        <a:p>
          <a:endParaRPr lang="en-US"/>
        </a:p>
      </dgm:t>
    </dgm:pt>
    <dgm:pt modelId="{87BD71C9-FFB8-4D79-A183-AE118119062F}" type="sibTrans" cxnId="{0D431E39-4DDA-4CA1-9BD1-F33BDE669AF3}">
      <dgm:prSet/>
      <dgm:spPr/>
      <dgm:t>
        <a:bodyPr/>
        <a:lstStyle/>
        <a:p>
          <a:endParaRPr lang="en-US"/>
        </a:p>
      </dgm:t>
    </dgm:pt>
    <dgm:pt modelId="{82EB334A-7CCB-4D15-B3ED-A155AC2CDCFB}">
      <dgm:prSet phldrT="[Text]" custT="1"/>
      <dgm:spPr/>
      <dgm:t>
        <a:bodyPr/>
        <a:lstStyle/>
        <a:p>
          <a:r>
            <a:rPr lang="en-US" sz="1000" dirty="0"/>
            <a:t>Reforming </a:t>
          </a:r>
          <a:r>
            <a:rPr lang="en-US" sz="1000" dirty="0" smtClean="0"/>
            <a:t>teacher policy </a:t>
          </a:r>
          <a:r>
            <a:rPr lang="en-US" sz="1000" dirty="0"/>
            <a:t>and </a:t>
          </a:r>
          <a:r>
            <a:rPr lang="en-US" sz="1000" dirty="0" smtClean="0"/>
            <a:t>teacher education </a:t>
          </a:r>
          <a:endParaRPr lang="en-US" sz="1000" dirty="0"/>
        </a:p>
        <a:p>
          <a:r>
            <a:rPr lang="en-US" sz="1000" dirty="0"/>
            <a:t>(Bulgaria, Lithuania, Estonia)</a:t>
          </a:r>
        </a:p>
      </dgm:t>
    </dgm:pt>
    <dgm:pt modelId="{2B63C18E-873B-4835-8252-C3BA3E11B6A3}" type="parTrans" cxnId="{26EC6C0F-3E95-4975-9352-B699470E5C2F}">
      <dgm:prSet/>
      <dgm:spPr/>
      <dgm:t>
        <a:bodyPr/>
        <a:lstStyle/>
        <a:p>
          <a:endParaRPr lang="en-US"/>
        </a:p>
      </dgm:t>
    </dgm:pt>
    <dgm:pt modelId="{EF60CBE4-81B0-467A-9B0A-0FBC3825F5A7}" type="sibTrans" cxnId="{26EC6C0F-3E95-4975-9352-B699470E5C2F}">
      <dgm:prSet/>
      <dgm:spPr/>
      <dgm:t>
        <a:bodyPr/>
        <a:lstStyle/>
        <a:p>
          <a:endParaRPr lang="en-US"/>
        </a:p>
      </dgm:t>
    </dgm:pt>
    <dgm:pt modelId="{4C2BA3D1-C7CD-4DC2-B83C-8C8493C9B0C8}">
      <dgm:prSet phldrT="[Text]" custT="1"/>
      <dgm:spPr/>
      <dgm:t>
        <a:bodyPr/>
        <a:lstStyle/>
        <a:p>
          <a:r>
            <a:rPr lang="en-US" sz="1000" dirty="0"/>
            <a:t>Digital education </a:t>
          </a:r>
        </a:p>
        <a:p>
          <a:r>
            <a:rPr lang="en-US" sz="1000" dirty="0"/>
            <a:t> (Greece and Belgium) </a:t>
          </a:r>
        </a:p>
        <a:p>
          <a:endParaRPr lang="en-US" sz="1000" dirty="0"/>
        </a:p>
      </dgm:t>
    </dgm:pt>
    <dgm:pt modelId="{377905ED-859B-41C4-864B-40218C161866}" type="parTrans" cxnId="{0FF8D16B-C148-4BB8-B33E-391A97E47260}">
      <dgm:prSet/>
      <dgm:spPr/>
      <dgm:t>
        <a:bodyPr/>
        <a:lstStyle/>
        <a:p>
          <a:endParaRPr lang="en-US"/>
        </a:p>
      </dgm:t>
    </dgm:pt>
    <dgm:pt modelId="{005F493D-62CC-44DD-BAC7-9C2086EBACCE}" type="sibTrans" cxnId="{0FF8D16B-C148-4BB8-B33E-391A97E47260}">
      <dgm:prSet/>
      <dgm:spPr/>
      <dgm:t>
        <a:bodyPr/>
        <a:lstStyle/>
        <a:p>
          <a:endParaRPr lang="en-US"/>
        </a:p>
      </dgm:t>
    </dgm:pt>
    <dgm:pt modelId="{A6C6234D-4367-49CB-9DAF-5D8AEA7BACE7}">
      <dgm:prSet phldrT="[Text]" custT="1"/>
      <dgm:spPr/>
      <dgm:t>
        <a:bodyPr/>
        <a:lstStyle/>
        <a:p>
          <a:r>
            <a:rPr lang="en-US" sz="1000" b="0" i="0" u="none" dirty="0"/>
            <a:t>Monitoring system to improve policy making  </a:t>
          </a:r>
        </a:p>
        <a:p>
          <a:r>
            <a:rPr lang="en-US" sz="1000" b="0" i="0" u="none" dirty="0"/>
            <a:t> (Estonia and Austria)</a:t>
          </a:r>
          <a:endParaRPr lang="en-US" sz="1000" dirty="0"/>
        </a:p>
      </dgm:t>
    </dgm:pt>
    <dgm:pt modelId="{5D7D2E97-5F2D-490E-B0B2-019640154F4E}" type="parTrans" cxnId="{5703001B-5527-4B1B-8E5A-B4ED08633FD1}">
      <dgm:prSet/>
      <dgm:spPr/>
      <dgm:t>
        <a:bodyPr/>
        <a:lstStyle/>
        <a:p>
          <a:endParaRPr lang="en-US"/>
        </a:p>
      </dgm:t>
    </dgm:pt>
    <dgm:pt modelId="{070526B8-C298-447C-BBB9-6B763D7693D5}" type="sibTrans" cxnId="{5703001B-5527-4B1B-8E5A-B4ED08633FD1}">
      <dgm:prSet/>
      <dgm:spPr/>
      <dgm:t>
        <a:bodyPr/>
        <a:lstStyle/>
        <a:p>
          <a:endParaRPr lang="en-US"/>
        </a:p>
      </dgm:t>
    </dgm:pt>
    <dgm:pt modelId="{4C98E2AD-414D-41DE-8733-1224393B7B29}">
      <dgm:prSet phldrT="[Text]" custT="1"/>
      <dgm:spPr/>
      <dgm:t>
        <a:bodyPr/>
        <a:lstStyle/>
        <a:p>
          <a:r>
            <a:rPr lang="en-US" sz="2000" dirty="0"/>
            <a:t>Higher Education and Research</a:t>
          </a:r>
        </a:p>
      </dgm:t>
    </dgm:pt>
    <dgm:pt modelId="{49125397-2EBB-4A90-874E-FD2194BA6E34}" type="parTrans" cxnId="{CB8848ED-D187-49B3-8D74-E4DC91045FCD}">
      <dgm:prSet/>
      <dgm:spPr/>
      <dgm:t>
        <a:bodyPr/>
        <a:lstStyle/>
        <a:p>
          <a:endParaRPr lang="en-US"/>
        </a:p>
      </dgm:t>
    </dgm:pt>
    <dgm:pt modelId="{EE8B635C-6A5F-4EBA-B4D5-AF671B5B4988}" type="sibTrans" cxnId="{CB8848ED-D187-49B3-8D74-E4DC91045FCD}">
      <dgm:prSet/>
      <dgm:spPr/>
      <dgm:t>
        <a:bodyPr/>
        <a:lstStyle/>
        <a:p>
          <a:endParaRPr lang="en-US"/>
        </a:p>
      </dgm:t>
    </dgm:pt>
    <dgm:pt modelId="{B4850F12-1661-4E9E-B2A2-4B4D44E4361D}">
      <dgm:prSet phldrT="[Text]" custT="1"/>
      <dgm:spPr/>
      <dgm:t>
        <a:bodyPr/>
        <a:lstStyle/>
        <a:p>
          <a:r>
            <a:rPr lang="en-US" sz="1000" dirty="0"/>
            <a:t>Road Map to support university business cooperation</a:t>
          </a:r>
        </a:p>
        <a:p>
          <a:r>
            <a:rPr lang="en-US" sz="1000" dirty="0"/>
            <a:t>(Spain)</a:t>
          </a:r>
        </a:p>
      </dgm:t>
    </dgm:pt>
    <dgm:pt modelId="{D60C45FD-B4E4-4BA6-987D-5DC8354E07A5}" type="parTrans" cxnId="{FB2DFF35-1130-41BC-9B3C-9090861C3253}">
      <dgm:prSet/>
      <dgm:spPr/>
      <dgm:t>
        <a:bodyPr/>
        <a:lstStyle/>
        <a:p>
          <a:endParaRPr lang="en-US"/>
        </a:p>
      </dgm:t>
    </dgm:pt>
    <dgm:pt modelId="{B837DCB3-5D8B-4E44-909F-DA38479A5FCD}" type="sibTrans" cxnId="{FB2DFF35-1130-41BC-9B3C-9090861C3253}">
      <dgm:prSet/>
      <dgm:spPr/>
      <dgm:t>
        <a:bodyPr/>
        <a:lstStyle/>
        <a:p>
          <a:endParaRPr lang="en-US"/>
        </a:p>
      </dgm:t>
    </dgm:pt>
    <dgm:pt modelId="{6D5E34BF-B847-41F8-B8EC-4C102C0F2ACA}">
      <dgm:prSet phldrT="[Text]" custT="1"/>
      <dgm:spPr/>
      <dgm:t>
        <a:bodyPr/>
        <a:lstStyle/>
        <a:p>
          <a:r>
            <a:rPr lang="en-US" sz="2000" dirty="0"/>
            <a:t>Upskilling</a:t>
          </a:r>
          <a:r>
            <a:rPr lang="en-US" sz="2000" baseline="0" dirty="0"/>
            <a:t> of adults</a:t>
          </a:r>
          <a:endParaRPr lang="en-US" sz="2000" dirty="0"/>
        </a:p>
      </dgm:t>
    </dgm:pt>
    <dgm:pt modelId="{14D7E9F5-6C02-4AEB-9AE2-1906CBC789CB}" type="parTrans" cxnId="{3EC4AFD8-BA88-4C7D-AB54-CBA8EFD7D0FA}">
      <dgm:prSet/>
      <dgm:spPr/>
      <dgm:t>
        <a:bodyPr/>
        <a:lstStyle/>
        <a:p>
          <a:endParaRPr lang="en-US"/>
        </a:p>
      </dgm:t>
    </dgm:pt>
    <dgm:pt modelId="{5FA66365-A9BA-4622-97E9-B1D7147F1DA9}" type="sibTrans" cxnId="{3EC4AFD8-BA88-4C7D-AB54-CBA8EFD7D0FA}">
      <dgm:prSet/>
      <dgm:spPr/>
      <dgm:t>
        <a:bodyPr/>
        <a:lstStyle/>
        <a:p>
          <a:endParaRPr lang="en-US"/>
        </a:p>
      </dgm:t>
    </dgm:pt>
    <dgm:pt modelId="{F132680D-A925-441A-B226-85EB72ED9FD7}">
      <dgm:prSet phldrT="[Text]" custT="1"/>
      <dgm:spPr/>
      <dgm:t>
        <a:bodyPr/>
        <a:lstStyle/>
        <a:p>
          <a:r>
            <a:rPr lang="en-GB" sz="1000" b="0" i="0" u="none" dirty="0"/>
            <a:t>Improve the quality system of Adult  Education</a:t>
          </a:r>
        </a:p>
        <a:p>
          <a:r>
            <a:rPr lang="en-GB" sz="1000" b="0" i="0" u="none" dirty="0"/>
            <a:t>(The Netherlands, Portugal)</a:t>
          </a:r>
          <a:endParaRPr lang="en-US" sz="1000" b="0" i="0" u="none" dirty="0"/>
        </a:p>
      </dgm:t>
    </dgm:pt>
    <dgm:pt modelId="{6060C779-6BE1-4344-A0B5-F19C4507EC5E}" type="parTrans" cxnId="{16ACDACE-72B6-48BA-ACE7-AFBB211D6C58}">
      <dgm:prSet/>
      <dgm:spPr/>
      <dgm:t>
        <a:bodyPr/>
        <a:lstStyle/>
        <a:p>
          <a:endParaRPr lang="en-US"/>
        </a:p>
      </dgm:t>
    </dgm:pt>
    <dgm:pt modelId="{6426CAB6-790D-4508-AD9A-3B84EE2C1ECB}" type="sibTrans" cxnId="{16ACDACE-72B6-48BA-ACE7-AFBB211D6C58}">
      <dgm:prSet/>
      <dgm:spPr/>
      <dgm:t>
        <a:bodyPr/>
        <a:lstStyle/>
        <a:p>
          <a:endParaRPr lang="en-US"/>
        </a:p>
      </dgm:t>
    </dgm:pt>
    <dgm:pt modelId="{1C41D95D-6A31-4101-AD8E-076D8BE831A7}">
      <dgm:prSet custT="1"/>
      <dgm:spPr/>
      <dgm:t>
        <a:bodyPr/>
        <a:lstStyle/>
        <a:p>
          <a:r>
            <a:rPr lang="en-US" sz="1000" dirty="0"/>
            <a:t>Improve the recognition of informal learning </a:t>
          </a:r>
        </a:p>
        <a:p>
          <a:r>
            <a:rPr lang="en-US" sz="1000" dirty="0"/>
            <a:t>(Belgium)</a:t>
          </a:r>
        </a:p>
      </dgm:t>
    </dgm:pt>
    <dgm:pt modelId="{C9108EE1-E523-4158-A855-994611FAAC1F}" type="parTrans" cxnId="{3A42954E-AF41-41D2-A0A6-7039065EC131}">
      <dgm:prSet/>
      <dgm:spPr/>
      <dgm:t>
        <a:bodyPr/>
        <a:lstStyle/>
        <a:p>
          <a:endParaRPr lang="en-US"/>
        </a:p>
      </dgm:t>
    </dgm:pt>
    <dgm:pt modelId="{EC093A4F-8BA9-4EBD-960F-B9D827BDF9CE}" type="sibTrans" cxnId="{3A42954E-AF41-41D2-A0A6-7039065EC131}">
      <dgm:prSet/>
      <dgm:spPr/>
      <dgm:t>
        <a:bodyPr/>
        <a:lstStyle/>
        <a:p>
          <a:endParaRPr lang="en-US"/>
        </a:p>
      </dgm:t>
    </dgm:pt>
    <dgm:pt modelId="{8B1D3CC1-CBAC-425E-9565-6CA78ADC80C9}">
      <dgm:prSet phldrT="[Text]" custT="1"/>
      <dgm:spPr/>
      <dgm:t>
        <a:bodyPr/>
        <a:lstStyle/>
        <a:p>
          <a:r>
            <a:rPr lang="en-US" sz="2000" dirty="0"/>
            <a:t>Vocational Education and Training</a:t>
          </a:r>
        </a:p>
      </dgm:t>
    </dgm:pt>
    <dgm:pt modelId="{CA1BB9ED-88D5-4DF3-AFE1-E2CFADC2DD67}" type="parTrans" cxnId="{49819A7A-7FC6-4157-9A8A-DEB32457F439}">
      <dgm:prSet/>
      <dgm:spPr/>
      <dgm:t>
        <a:bodyPr/>
        <a:lstStyle/>
        <a:p>
          <a:endParaRPr lang="en-US"/>
        </a:p>
      </dgm:t>
    </dgm:pt>
    <dgm:pt modelId="{D00551FE-224A-4957-A4EF-D2D26DA24955}" type="sibTrans" cxnId="{49819A7A-7FC6-4157-9A8A-DEB32457F439}">
      <dgm:prSet/>
      <dgm:spPr/>
      <dgm:t>
        <a:bodyPr/>
        <a:lstStyle/>
        <a:p>
          <a:endParaRPr lang="en-US"/>
        </a:p>
      </dgm:t>
    </dgm:pt>
    <dgm:pt modelId="{40D7C4D4-4897-4ED3-A24F-197EB5595A99}">
      <dgm:prSet custT="1"/>
      <dgm:spPr/>
      <dgm:t>
        <a:bodyPr/>
        <a:lstStyle/>
        <a:p>
          <a:r>
            <a:rPr lang="en-US" sz="1000" dirty="0"/>
            <a:t>Design a new VET strategy (Luxembourg)</a:t>
          </a:r>
        </a:p>
      </dgm:t>
    </dgm:pt>
    <dgm:pt modelId="{7A9E5527-05AA-4511-98C8-2E392209D692}" type="parTrans" cxnId="{AB76A84F-54EC-458D-892C-14FE1FE20DF5}">
      <dgm:prSet/>
      <dgm:spPr/>
      <dgm:t>
        <a:bodyPr/>
        <a:lstStyle/>
        <a:p>
          <a:endParaRPr lang="en-US"/>
        </a:p>
      </dgm:t>
    </dgm:pt>
    <dgm:pt modelId="{9DECD7ED-0CD3-4D28-86A3-E45B2FFA8C63}" type="sibTrans" cxnId="{AB76A84F-54EC-458D-892C-14FE1FE20DF5}">
      <dgm:prSet/>
      <dgm:spPr/>
      <dgm:t>
        <a:bodyPr/>
        <a:lstStyle/>
        <a:p>
          <a:endParaRPr lang="en-US"/>
        </a:p>
      </dgm:t>
    </dgm:pt>
    <dgm:pt modelId="{1968B049-11D0-480F-BE2A-0385EF426A60}">
      <dgm:prSet custT="1"/>
      <dgm:spPr/>
      <dgm:t>
        <a:bodyPr/>
        <a:lstStyle/>
        <a:p>
          <a:r>
            <a:rPr lang="fr-BE" sz="1000" b="0" dirty="0"/>
            <a:t>Modernisation of the VET system</a:t>
          </a:r>
        </a:p>
        <a:p>
          <a:r>
            <a:rPr lang="fr-BE" sz="1000" b="0" dirty="0"/>
            <a:t>(</a:t>
          </a:r>
          <a:r>
            <a:rPr lang="fr-BE" sz="1000" b="0" dirty="0" err="1"/>
            <a:t>Bulgaria</a:t>
          </a:r>
          <a:r>
            <a:rPr lang="fr-BE" sz="1000" b="0" dirty="0"/>
            <a:t>)</a:t>
          </a:r>
          <a:endParaRPr lang="en-GB" sz="1000" b="0" dirty="0"/>
        </a:p>
      </dgm:t>
    </dgm:pt>
    <dgm:pt modelId="{2FB8848C-9B90-40EB-B14B-75E0451E8139}" type="parTrans" cxnId="{C17969D1-407D-4758-881D-97365252D6B6}">
      <dgm:prSet/>
      <dgm:spPr/>
      <dgm:t>
        <a:bodyPr/>
        <a:lstStyle/>
        <a:p>
          <a:endParaRPr lang="en-US"/>
        </a:p>
      </dgm:t>
    </dgm:pt>
    <dgm:pt modelId="{7EFACA7E-A786-46CB-87E3-A7B8A9503277}" type="sibTrans" cxnId="{C17969D1-407D-4758-881D-97365252D6B6}">
      <dgm:prSet/>
      <dgm:spPr/>
      <dgm:t>
        <a:bodyPr/>
        <a:lstStyle/>
        <a:p>
          <a:endParaRPr lang="en-US"/>
        </a:p>
      </dgm:t>
    </dgm:pt>
    <dgm:pt modelId="{095D6FA4-6D95-44E2-915E-D8CA35AF0FF3}">
      <dgm:prSet phldrT="[Text]" custT="1"/>
      <dgm:spPr/>
      <dgm:t>
        <a:bodyPr/>
        <a:lstStyle/>
        <a:p>
          <a:r>
            <a:rPr lang="en-US" sz="1000" dirty="0"/>
            <a:t>Supporting the implementation of  Dual VET </a:t>
          </a:r>
        </a:p>
        <a:p>
          <a:r>
            <a:rPr lang="en-US" sz="1000" dirty="0"/>
            <a:t>(Flanders and Spain)</a:t>
          </a:r>
        </a:p>
      </dgm:t>
    </dgm:pt>
    <dgm:pt modelId="{45C1A534-BB09-49EA-B5AB-E4977A505A72}" type="parTrans" cxnId="{952A6486-6811-4DA6-8ABB-F897F7BDA5C9}">
      <dgm:prSet/>
      <dgm:spPr/>
      <dgm:t>
        <a:bodyPr/>
        <a:lstStyle/>
        <a:p>
          <a:endParaRPr lang="en-US"/>
        </a:p>
      </dgm:t>
    </dgm:pt>
    <dgm:pt modelId="{573335C2-A214-4248-9083-40A37187E0F4}" type="sibTrans" cxnId="{952A6486-6811-4DA6-8ABB-F897F7BDA5C9}">
      <dgm:prSet/>
      <dgm:spPr/>
      <dgm:t>
        <a:bodyPr/>
        <a:lstStyle/>
        <a:p>
          <a:endParaRPr lang="en-US"/>
        </a:p>
      </dgm:t>
    </dgm:pt>
    <dgm:pt modelId="{51CAC0BB-0F00-4EBC-B963-350C9BE6E4FA}">
      <dgm:prSet phldrT="[Text]" custT="1"/>
      <dgm:spPr/>
      <dgm:t>
        <a:bodyPr/>
        <a:lstStyle/>
        <a:p>
          <a:r>
            <a:rPr lang="en-US" sz="1000" dirty="0"/>
            <a:t>Reforming the </a:t>
          </a:r>
          <a:r>
            <a:rPr lang="en-US" sz="1000" dirty="0" err="1" smtClean="0"/>
            <a:t>acedemic</a:t>
          </a:r>
          <a:r>
            <a:rPr lang="en-US" sz="1000" dirty="0" smtClean="0"/>
            <a:t> </a:t>
          </a:r>
          <a:r>
            <a:rPr lang="en-US" sz="1000" dirty="0"/>
            <a:t>career system (Latvia)</a:t>
          </a:r>
        </a:p>
      </dgm:t>
    </dgm:pt>
    <dgm:pt modelId="{D1134A48-44D7-4A7C-ADBE-D0B92BAD5DFA}" type="parTrans" cxnId="{CB4E24A4-635C-45C6-8950-1D3680327AE0}">
      <dgm:prSet/>
      <dgm:spPr/>
      <dgm:t>
        <a:bodyPr/>
        <a:lstStyle/>
        <a:p>
          <a:endParaRPr lang="en-US"/>
        </a:p>
      </dgm:t>
    </dgm:pt>
    <dgm:pt modelId="{2AD33917-9B10-425E-81D1-B5935F031EAD}" type="sibTrans" cxnId="{CB4E24A4-635C-45C6-8950-1D3680327AE0}">
      <dgm:prSet/>
      <dgm:spPr/>
      <dgm:t>
        <a:bodyPr/>
        <a:lstStyle/>
        <a:p>
          <a:endParaRPr lang="en-US"/>
        </a:p>
      </dgm:t>
    </dgm:pt>
    <dgm:pt modelId="{9DF9CDE5-166F-4EFE-BBF0-01285E60EAFC}">
      <dgm:prSet phldrT="[Text]" custT="1"/>
      <dgm:spPr/>
      <dgm:t>
        <a:bodyPr/>
        <a:lstStyle/>
        <a:p>
          <a:r>
            <a:rPr lang="en-US" sz="1000" dirty="0" smtClean="0"/>
            <a:t>Analysis and advice for a renewed tertiary </a:t>
          </a:r>
          <a:r>
            <a:rPr lang="en-US" sz="1000" smtClean="0"/>
            <a:t>education strategy (Germany</a:t>
          </a:r>
          <a:r>
            <a:rPr lang="en-US" sz="1000" dirty="0"/>
            <a:t>)</a:t>
          </a:r>
        </a:p>
      </dgm:t>
    </dgm:pt>
    <dgm:pt modelId="{87D0ABCD-D4AE-4E0A-8A0C-F4EFB3079BDC}" type="parTrans" cxnId="{29FDA58C-0065-4FEE-8D07-C6B3B82E9B6A}">
      <dgm:prSet/>
      <dgm:spPr/>
      <dgm:t>
        <a:bodyPr/>
        <a:lstStyle/>
        <a:p>
          <a:endParaRPr lang="en-US"/>
        </a:p>
      </dgm:t>
    </dgm:pt>
    <dgm:pt modelId="{062A70AC-00F3-47EB-A45C-CBF3C6B7289F}" type="sibTrans" cxnId="{29FDA58C-0065-4FEE-8D07-C6B3B82E9B6A}">
      <dgm:prSet/>
      <dgm:spPr/>
      <dgm:t>
        <a:bodyPr/>
        <a:lstStyle/>
        <a:p>
          <a:endParaRPr lang="en-US"/>
        </a:p>
      </dgm:t>
    </dgm:pt>
    <dgm:pt modelId="{DF1FA19D-4FB1-4FC0-BD21-6F21E838C6C8}">
      <dgm:prSet phldrT="[Text]" custT="1"/>
      <dgm:spPr/>
      <dgm:t>
        <a:bodyPr/>
        <a:lstStyle/>
        <a:p>
          <a:r>
            <a:rPr lang="en-US" sz="1000" dirty="0" smtClean="0"/>
            <a:t>Digital transformation of higher education (Hungary</a:t>
          </a:r>
          <a:r>
            <a:rPr lang="en-US" sz="1000" dirty="0"/>
            <a:t>)</a:t>
          </a:r>
        </a:p>
      </dgm:t>
    </dgm:pt>
    <dgm:pt modelId="{5C6DB04D-B99A-4765-9C46-F59B82D9C2C4}" type="parTrans" cxnId="{BA008EA9-F2B5-4223-99B5-A076E9A07FFF}">
      <dgm:prSet/>
      <dgm:spPr/>
      <dgm:t>
        <a:bodyPr/>
        <a:lstStyle/>
        <a:p>
          <a:endParaRPr lang="en-US"/>
        </a:p>
      </dgm:t>
    </dgm:pt>
    <dgm:pt modelId="{ED6A60A5-C5E5-42BE-A220-102BB7A0906D}" type="sibTrans" cxnId="{BA008EA9-F2B5-4223-99B5-A076E9A07FFF}">
      <dgm:prSet/>
      <dgm:spPr/>
      <dgm:t>
        <a:bodyPr/>
        <a:lstStyle/>
        <a:p>
          <a:endParaRPr lang="en-US"/>
        </a:p>
      </dgm:t>
    </dgm:pt>
    <dgm:pt modelId="{E1C63510-9012-4B22-9FE6-C8870FE8D4DC}">
      <dgm:prSet phldrT="[Text]" custT="1"/>
      <dgm:spPr/>
      <dgm:t>
        <a:bodyPr/>
        <a:lstStyle/>
        <a:p>
          <a:r>
            <a:rPr lang="en-US" sz="1000" dirty="0" smtClean="0"/>
            <a:t>Improving the higher education system (Slovakia</a:t>
          </a:r>
          <a:r>
            <a:rPr lang="en-US" sz="1000" dirty="0"/>
            <a:t>)</a:t>
          </a:r>
        </a:p>
      </dgm:t>
    </dgm:pt>
    <dgm:pt modelId="{F82D7898-EA41-4A0E-BBB3-C66724016A7B}" type="parTrans" cxnId="{0B6C7E8C-E357-46EF-A2D7-2E7454E0C39C}">
      <dgm:prSet/>
      <dgm:spPr/>
      <dgm:t>
        <a:bodyPr/>
        <a:lstStyle/>
        <a:p>
          <a:endParaRPr lang="en-US"/>
        </a:p>
      </dgm:t>
    </dgm:pt>
    <dgm:pt modelId="{97CD40DB-0073-4E70-9514-94AE570F434D}" type="sibTrans" cxnId="{0B6C7E8C-E357-46EF-A2D7-2E7454E0C39C}">
      <dgm:prSet/>
      <dgm:spPr/>
      <dgm:t>
        <a:bodyPr/>
        <a:lstStyle/>
        <a:p>
          <a:endParaRPr lang="en-US"/>
        </a:p>
      </dgm:t>
    </dgm:pt>
    <dgm:pt modelId="{00702926-FF01-4DD2-AF21-45644041C8AC}">
      <dgm:prSet phldrT="[Text]" custT="1"/>
      <dgm:spPr/>
      <dgm:t>
        <a:bodyPr/>
        <a:lstStyle/>
        <a:p>
          <a:r>
            <a:rPr lang="en-US" sz="1000" b="0" i="0" u="none" dirty="0"/>
            <a:t>National Plan for adult </a:t>
          </a:r>
          <a:r>
            <a:rPr lang="en-US" sz="1000" b="0" i="0" u="none" dirty="0" err="1"/>
            <a:t>Litteracy</a:t>
          </a:r>
          <a:endParaRPr lang="en-US" sz="1000" b="0" i="0" u="none" dirty="0"/>
        </a:p>
        <a:p>
          <a:r>
            <a:rPr lang="en-US" sz="1000" b="0" i="0" u="none" dirty="0"/>
            <a:t>(Portugal)</a:t>
          </a:r>
          <a:endParaRPr lang="en-US" sz="1000" dirty="0"/>
        </a:p>
      </dgm:t>
    </dgm:pt>
    <dgm:pt modelId="{6A8C6681-3A63-4FBE-8BB2-BC11F9E08B34}" type="sibTrans" cxnId="{3762E089-F903-45FF-A028-29C5987EA8B8}">
      <dgm:prSet/>
      <dgm:spPr/>
      <dgm:t>
        <a:bodyPr/>
        <a:lstStyle/>
        <a:p>
          <a:endParaRPr lang="en-US"/>
        </a:p>
      </dgm:t>
    </dgm:pt>
    <dgm:pt modelId="{51BD1A26-740B-47C1-8498-BB4A72726CD4}" type="parTrans" cxnId="{3762E089-F903-45FF-A028-29C5987EA8B8}">
      <dgm:prSet/>
      <dgm:spPr/>
      <dgm:t>
        <a:bodyPr/>
        <a:lstStyle/>
        <a:p>
          <a:endParaRPr lang="en-US"/>
        </a:p>
      </dgm:t>
    </dgm:pt>
    <dgm:pt modelId="{BD2A4926-0758-4150-8C6A-FF34687EF2E0}">
      <dgm:prSet phldrT="[Text]" custT="1"/>
      <dgm:spPr/>
      <dgm:t>
        <a:bodyPr/>
        <a:lstStyle/>
        <a:p>
          <a:r>
            <a:rPr lang="en-US" sz="1000" dirty="0"/>
            <a:t>Design a model of assessment and validation of basic skills (Spain and Italy)</a:t>
          </a:r>
        </a:p>
      </dgm:t>
    </dgm:pt>
    <dgm:pt modelId="{1D1870B4-7ED7-4AFD-A523-022B8621DC61}" type="sibTrans" cxnId="{638B3D0E-573C-46D4-BFA9-C773C265D285}">
      <dgm:prSet/>
      <dgm:spPr/>
      <dgm:t>
        <a:bodyPr/>
        <a:lstStyle/>
        <a:p>
          <a:endParaRPr lang="en-US"/>
        </a:p>
      </dgm:t>
    </dgm:pt>
    <dgm:pt modelId="{6A23F82C-E467-47F6-85B0-426B19CD7297}" type="parTrans" cxnId="{638B3D0E-573C-46D4-BFA9-C773C265D285}">
      <dgm:prSet/>
      <dgm:spPr/>
      <dgm:t>
        <a:bodyPr/>
        <a:lstStyle/>
        <a:p>
          <a:endParaRPr lang="en-US"/>
        </a:p>
      </dgm:t>
    </dgm:pt>
    <dgm:pt modelId="{BD21F70D-88C2-4B2E-AC5C-E1B979FF7000}">
      <dgm:prSet phldrT="[Text]" custT="1"/>
      <dgm:spPr/>
      <dgm:t>
        <a:bodyPr/>
        <a:lstStyle/>
        <a:p>
          <a:r>
            <a:rPr lang="en-US" sz="1000" b="0" i="0" u="none" dirty="0"/>
            <a:t>Implementation of the Campus des Métiers </a:t>
          </a:r>
        </a:p>
        <a:p>
          <a:r>
            <a:rPr lang="en-US" sz="1000" b="0" i="0" u="none" dirty="0"/>
            <a:t>(France)</a:t>
          </a:r>
          <a:endParaRPr lang="en-US" sz="1000" dirty="0"/>
        </a:p>
      </dgm:t>
    </dgm:pt>
    <dgm:pt modelId="{11433CA5-D9A5-4B9D-8362-F79E4B2B18F3}" type="sibTrans" cxnId="{4BFE247C-E07E-4C2F-88D3-3813ADE5AE22}">
      <dgm:prSet/>
      <dgm:spPr/>
      <dgm:t>
        <a:bodyPr/>
        <a:lstStyle/>
        <a:p>
          <a:endParaRPr lang="en-US"/>
        </a:p>
      </dgm:t>
    </dgm:pt>
    <dgm:pt modelId="{8E34C6CA-AB45-408D-AC59-972AFA0C8B86}" type="parTrans" cxnId="{4BFE247C-E07E-4C2F-88D3-3813ADE5AE22}">
      <dgm:prSet/>
      <dgm:spPr/>
      <dgm:t>
        <a:bodyPr/>
        <a:lstStyle/>
        <a:p>
          <a:endParaRPr lang="en-US"/>
        </a:p>
      </dgm:t>
    </dgm:pt>
    <dgm:pt modelId="{EA9B1D1F-7D22-4590-A843-A1FF35770AA1}">
      <dgm:prSet phldrT="[Text]" custT="1"/>
      <dgm:spPr/>
      <dgm:t>
        <a:bodyPr/>
        <a:lstStyle/>
        <a:p>
          <a:r>
            <a:rPr lang="en-US" sz="1000" b="0" i="0" u="none" dirty="0" smtClean="0"/>
            <a:t>Develop Social Partnerships in model VET schools &amp;  </a:t>
          </a:r>
          <a:r>
            <a:rPr lang="en-US" sz="1000" b="0" i="0" u="none" dirty="0" err="1" smtClean="0"/>
            <a:t>Modernising</a:t>
          </a:r>
          <a:r>
            <a:rPr lang="en-US" sz="1000" b="0" i="0" u="none" dirty="0" smtClean="0"/>
            <a:t> VET structures under the Greek PES</a:t>
          </a:r>
          <a:endParaRPr lang="en-US" sz="1000" dirty="0"/>
        </a:p>
      </dgm:t>
    </dgm:pt>
    <dgm:pt modelId="{2CC58025-4440-4C51-9C09-6A0B085ED416}" type="sibTrans" cxnId="{EAFAE6FF-7249-482C-A4AA-61F1860734C9}">
      <dgm:prSet/>
      <dgm:spPr/>
      <dgm:t>
        <a:bodyPr/>
        <a:lstStyle/>
        <a:p>
          <a:endParaRPr lang="en-US"/>
        </a:p>
      </dgm:t>
    </dgm:pt>
    <dgm:pt modelId="{610F1111-6425-4966-8B18-174663392742}" type="parTrans" cxnId="{EAFAE6FF-7249-482C-A4AA-61F1860734C9}">
      <dgm:prSet/>
      <dgm:spPr/>
      <dgm:t>
        <a:bodyPr/>
        <a:lstStyle/>
        <a:p>
          <a:endParaRPr lang="en-US"/>
        </a:p>
      </dgm:t>
    </dgm:pt>
    <dgm:pt modelId="{F2CD32E2-EC6C-4B7D-801F-3BA970C13EA8}">
      <dgm:prSet/>
      <dgm:spPr/>
      <dgm:t>
        <a:bodyPr/>
        <a:lstStyle/>
        <a:p>
          <a:r>
            <a:rPr lang="en-US" dirty="0"/>
            <a:t>Equity and Inclusive Education </a:t>
          </a:r>
        </a:p>
        <a:p>
          <a:r>
            <a:rPr lang="en-US" dirty="0"/>
            <a:t>(Cyprus, Czech Rep, Poland, Portugal) </a:t>
          </a:r>
        </a:p>
      </dgm:t>
    </dgm:pt>
    <dgm:pt modelId="{982B4366-CFC5-4EA9-9BD0-04933B5A3C14}" type="parTrans" cxnId="{7EF257E3-42A7-45DA-B224-6D241F5A441D}">
      <dgm:prSet/>
      <dgm:spPr/>
      <dgm:t>
        <a:bodyPr/>
        <a:lstStyle/>
        <a:p>
          <a:endParaRPr lang="en-US"/>
        </a:p>
      </dgm:t>
    </dgm:pt>
    <dgm:pt modelId="{6965800C-8841-4BE7-9D43-98422DA9F2C1}" type="sibTrans" cxnId="{7EF257E3-42A7-45DA-B224-6D241F5A441D}">
      <dgm:prSet/>
      <dgm:spPr/>
      <dgm:t>
        <a:bodyPr/>
        <a:lstStyle/>
        <a:p>
          <a:endParaRPr lang="en-US"/>
        </a:p>
      </dgm:t>
    </dgm:pt>
    <dgm:pt modelId="{0EE259D8-8280-4017-8DBD-55F16897A20A}">
      <dgm:prSet/>
      <dgm:spPr/>
      <dgm:t>
        <a:bodyPr/>
        <a:lstStyle/>
        <a:p>
          <a:r>
            <a:rPr lang="en-US" dirty="0"/>
            <a:t>Reform the funding system</a:t>
          </a:r>
        </a:p>
        <a:p>
          <a:r>
            <a:rPr lang="en-US" dirty="0"/>
            <a:t>(Ireland)</a:t>
          </a:r>
        </a:p>
      </dgm:t>
    </dgm:pt>
    <dgm:pt modelId="{06F30779-C09F-4C71-BFF1-2F9417E3F4C6}" type="parTrans" cxnId="{074F29B9-5725-49E8-9737-08218A9ACC3F}">
      <dgm:prSet/>
      <dgm:spPr/>
      <dgm:t>
        <a:bodyPr/>
        <a:lstStyle/>
        <a:p>
          <a:endParaRPr lang="en-US"/>
        </a:p>
      </dgm:t>
    </dgm:pt>
    <dgm:pt modelId="{FE3CC380-5C06-4816-A9F9-D8A84B60AF80}" type="sibTrans" cxnId="{074F29B9-5725-49E8-9737-08218A9ACC3F}">
      <dgm:prSet/>
      <dgm:spPr/>
      <dgm:t>
        <a:bodyPr/>
        <a:lstStyle/>
        <a:p>
          <a:endParaRPr lang="en-US"/>
        </a:p>
      </dgm:t>
    </dgm:pt>
    <dgm:pt modelId="{1575562B-3D55-4244-970C-3B988C21CA01}">
      <dgm:prSet/>
      <dgm:spPr/>
      <dgm:t>
        <a:bodyPr/>
        <a:lstStyle/>
        <a:p>
          <a:r>
            <a:rPr lang="en-US" dirty="0" smtClean="0"/>
            <a:t>Enhance skill-matching through skills mapping and forecasting system (Hungary)</a:t>
          </a:r>
          <a:endParaRPr lang="en-US" dirty="0"/>
        </a:p>
      </dgm:t>
    </dgm:pt>
    <dgm:pt modelId="{67384D29-F264-44B3-A73C-F37B839DBD18}" type="parTrans" cxnId="{AB427652-2AF0-4246-A101-DAD2B49CAC98}">
      <dgm:prSet/>
      <dgm:spPr/>
      <dgm:t>
        <a:bodyPr/>
        <a:lstStyle/>
        <a:p>
          <a:endParaRPr lang="en-US"/>
        </a:p>
      </dgm:t>
    </dgm:pt>
    <dgm:pt modelId="{5FF7DA28-D867-46C6-85A0-17DB8E29EF75}" type="sibTrans" cxnId="{AB427652-2AF0-4246-A101-DAD2B49CAC98}">
      <dgm:prSet/>
      <dgm:spPr/>
      <dgm:t>
        <a:bodyPr/>
        <a:lstStyle/>
        <a:p>
          <a:endParaRPr lang="en-US"/>
        </a:p>
      </dgm:t>
    </dgm:pt>
    <dgm:pt modelId="{84CCF2A7-E63A-4870-9883-37183A90CFDC}" type="pres">
      <dgm:prSet presAssocID="{B1FF9530-C8F3-46B2-A642-63169B3C497A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67F1985-CD21-487F-896B-7BBF24677079}" type="pres">
      <dgm:prSet presAssocID="{8275D675-9E16-43DE-A598-B1E7948EF3A0}" presName="compNode" presStyleCnt="0"/>
      <dgm:spPr/>
    </dgm:pt>
    <dgm:pt modelId="{08BB8297-86CC-4CB8-9349-0D33E16DA0CA}" type="pres">
      <dgm:prSet presAssocID="{8275D675-9E16-43DE-A598-B1E7948EF3A0}" presName="aNode" presStyleLbl="bgShp" presStyleIdx="0" presStyleCnt="4" custLinFactNeighborX="3054" custLinFactNeighborY="-1276"/>
      <dgm:spPr/>
      <dgm:t>
        <a:bodyPr/>
        <a:lstStyle/>
        <a:p>
          <a:endParaRPr lang="en-US"/>
        </a:p>
      </dgm:t>
    </dgm:pt>
    <dgm:pt modelId="{FDC2EE31-D054-43D3-AE95-CC1DBC4AF7A9}" type="pres">
      <dgm:prSet presAssocID="{8275D675-9E16-43DE-A598-B1E7948EF3A0}" presName="textNode" presStyleLbl="bgShp" presStyleIdx="0" presStyleCnt="4"/>
      <dgm:spPr/>
      <dgm:t>
        <a:bodyPr/>
        <a:lstStyle/>
        <a:p>
          <a:endParaRPr lang="en-US"/>
        </a:p>
      </dgm:t>
    </dgm:pt>
    <dgm:pt modelId="{CCB8AD21-7552-41C4-93D0-1A66E8242306}" type="pres">
      <dgm:prSet presAssocID="{8275D675-9E16-43DE-A598-B1E7948EF3A0}" presName="compChildNode" presStyleCnt="0"/>
      <dgm:spPr/>
    </dgm:pt>
    <dgm:pt modelId="{766CC57A-9266-43FC-8425-3C1AF44B5998}" type="pres">
      <dgm:prSet presAssocID="{8275D675-9E16-43DE-A598-B1E7948EF3A0}" presName="theInnerList" presStyleCnt="0"/>
      <dgm:spPr/>
    </dgm:pt>
    <dgm:pt modelId="{54CCA5C6-821D-49F4-BEF3-0A8F437B7743}" type="pres">
      <dgm:prSet presAssocID="{28EA049B-68BF-40A9-A0F4-F8A2D54282BC}" presName="childNode" presStyleLbl="node1" presStyleIdx="0" presStyleCnt="22" custScaleY="12388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C75F58-9DEE-4141-82F7-096BD54D96FD}" type="pres">
      <dgm:prSet presAssocID="{28EA049B-68BF-40A9-A0F4-F8A2D54282BC}" presName="aSpace2" presStyleCnt="0"/>
      <dgm:spPr/>
    </dgm:pt>
    <dgm:pt modelId="{F670998F-9F28-4A78-8280-FD4CC1139EF6}" type="pres">
      <dgm:prSet presAssocID="{E2111077-6CFE-4DED-9F8F-8F9ECB2977CA}" presName="childNode" presStyleLbl="node1" presStyleIdx="1" presStyleCnt="2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FA183B-5B40-41E6-B580-089B75A4F105}" type="pres">
      <dgm:prSet presAssocID="{E2111077-6CFE-4DED-9F8F-8F9ECB2977CA}" presName="aSpace2" presStyleCnt="0"/>
      <dgm:spPr/>
    </dgm:pt>
    <dgm:pt modelId="{F2EE860D-D661-4897-B607-0259FFFB739F}" type="pres">
      <dgm:prSet presAssocID="{82EB334A-7CCB-4D15-B3ED-A155AC2CDCFB}" presName="childNode" presStyleLbl="node1" presStyleIdx="2" presStyleCnt="22" custLinFactNeighborX="276" custLinFactNeighborY="-1089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0A8623-04B6-4A05-B55E-E79C073946B7}" type="pres">
      <dgm:prSet presAssocID="{82EB334A-7CCB-4D15-B3ED-A155AC2CDCFB}" presName="aSpace2" presStyleCnt="0"/>
      <dgm:spPr/>
    </dgm:pt>
    <dgm:pt modelId="{DEDBEDF1-C101-440E-88E2-30B200776A7D}" type="pres">
      <dgm:prSet presAssocID="{F2CD32E2-EC6C-4B7D-801F-3BA970C13EA8}" presName="childNode" presStyleLbl="node1" presStyleIdx="3" presStyleCnt="2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582419-4851-422A-87DC-DBE9AB291DA4}" type="pres">
      <dgm:prSet presAssocID="{F2CD32E2-EC6C-4B7D-801F-3BA970C13EA8}" presName="aSpace2" presStyleCnt="0"/>
      <dgm:spPr/>
    </dgm:pt>
    <dgm:pt modelId="{77AA8DEB-C89B-4191-911C-CA36718E55F4}" type="pres">
      <dgm:prSet presAssocID="{4C2BA3D1-C7CD-4DC2-B83C-8C8493C9B0C8}" presName="childNode" presStyleLbl="node1" presStyleIdx="4" presStyleCnt="2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5A3188-374C-44AD-A078-B6473BBEDA34}" type="pres">
      <dgm:prSet presAssocID="{4C2BA3D1-C7CD-4DC2-B83C-8C8493C9B0C8}" presName="aSpace2" presStyleCnt="0"/>
      <dgm:spPr/>
    </dgm:pt>
    <dgm:pt modelId="{0FB8BA7A-E7A3-4B8F-8368-98CE5B279B27}" type="pres">
      <dgm:prSet presAssocID="{A6C6234D-4367-49CB-9DAF-5D8AEA7BACE7}" presName="childNode" presStyleLbl="node1" presStyleIdx="5" presStyleCnt="22" custLinFactNeighborX="758" custLinFactNeighborY="64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902376-2AF9-4EBB-95F2-FF7CDD6C1C28}" type="pres">
      <dgm:prSet presAssocID="{8275D675-9E16-43DE-A598-B1E7948EF3A0}" presName="aSpace" presStyleCnt="0"/>
      <dgm:spPr/>
    </dgm:pt>
    <dgm:pt modelId="{FD66B707-9276-4D8D-9588-056B27E449C7}" type="pres">
      <dgm:prSet presAssocID="{8B1D3CC1-CBAC-425E-9565-6CA78ADC80C9}" presName="compNode" presStyleCnt="0"/>
      <dgm:spPr/>
    </dgm:pt>
    <dgm:pt modelId="{BFB4AC00-6912-41A8-B4C2-2E5382F1A8A1}" type="pres">
      <dgm:prSet presAssocID="{8B1D3CC1-CBAC-425E-9565-6CA78ADC80C9}" presName="aNode" presStyleLbl="bgShp" presStyleIdx="1" presStyleCnt="4" custLinFactNeighborX="3434"/>
      <dgm:spPr/>
      <dgm:t>
        <a:bodyPr/>
        <a:lstStyle/>
        <a:p>
          <a:endParaRPr lang="en-US"/>
        </a:p>
      </dgm:t>
    </dgm:pt>
    <dgm:pt modelId="{8EC3FE0C-A4E1-46D7-992F-37A117A1D40D}" type="pres">
      <dgm:prSet presAssocID="{8B1D3CC1-CBAC-425E-9565-6CA78ADC80C9}" presName="textNode" presStyleLbl="bgShp" presStyleIdx="1" presStyleCnt="4"/>
      <dgm:spPr/>
      <dgm:t>
        <a:bodyPr/>
        <a:lstStyle/>
        <a:p>
          <a:endParaRPr lang="en-US"/>
        </a:p>
      </dgm:t>
    </dgm:pt>
    <dgm:pt modelId="{8FC3DDD8-9E4B-409A-99D2-4E9F2B4D27DD}" type="pres">
      <dgm:prSet presAssocID="{8B1D3CC1-CBAC-425E-9565-6CA78ADC80C9}" presName="compChildNode" presStyleCnt="0"/>
      <dgm:spPr/>
    </dgm:pt>
    <dgm:pt modelId="{02BEC0D1-8D29-415E-81F8-6B03E82C8053}" type="pres">
      <dgm:prSet presAssocID="{8B1D3CC1-CBAC-425E-9565-6CA78ADC80C9}" presName="theInnerList" presStyleCnt="0"/>
      <dgm:spPr/>
    </dgm:pt>
    <dgm:pt modelId="{AE35457E-F1EE-4B8E-9FB6-B61F8517994A}" type="pres">
      <dgm:prSet presAssocID="{BD21F70D-88C2-4B2E-AC5C-E1B979FF7000}" presName="childNode" presStyleLbl="node1" presStyleIdx="6" presStyleCnt="2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F1E7C1-F227-4A61-9125-933097CD93D4}" type="pres">
      <dgm:prSet presAssocID="{BD21F70D-88C2-4B2E-AC5C-E1B979FF7000}" presName="aSpace2" presStyleCnt="0"/>
      <dgm:spPr/>
    </dgm:pt>
    <dgm:pt modelId="{45FAFFC1-25BA-4A81-AFDF-53343323ADC5}" type="pres">
      <dgm:prSet presAssocID="{EA9B1D1F-7D22-4590-A843-A1FF35770AA1}" presName="childNode" presStyleLbl="node1" presStyleIdx="7" presStyleCnt="22" custLinFactNeighborY="-101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585A02-9AEE-4DBB-8DFB-B0F66F37A856}" type="pres">
      <dgm:prSet presAssocID="{EA9B1D1F-7D22-4590-A843-A1FF35770AA1}" presName="aSpace2" presStyleCnt="0"/>
      <dgm:spPr/>
    </dgm:pt>
    <dgm:pt modelId="{A2FF7185-F082-4225-A6C3-2CCAE24AC450}" type="pres">
      <dgm:prSet presAssocID="{40D7C4D4-4897-4ED3-A24F-197EB5595A99}" presName="childNode" presStyleLbl="node1" presStyleIdx="8" presStyleCnt="22" custLinFactY="200000" custLinFactNeighborX="424" custLinFactNeighborY="2099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1D26F4-70DF-4816-9582-5C1B092457BC}" type="pres">
      <dgm:prSet presAssocID="{40D7C4D4-4897-4ED3-A24F-197EB5595A99}" presName="aSpace2" presStyleCnt="0"/>
      <dgm:spPr/>
    </dgm:pt>
    <dgm:pt modelId="{D04782F5-A687-4C9F-BE5D-F2BA10FAA3C3}" type="pres">
      <dgm:prSet presAssocID="{1968B049-11D0-480F-BE2A-0385EF426A60}" presName="childNode" presStyleLbl="node1" presStyleIdx="9" presStyleCnt="22" custLinFactNeighborY="2887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4B09C9-76B4-48BC-BC21-E50391366599}" type="pres">
      <dgm:prSet presAssocID="{1968B049-11D0-480F-BE2A-0385EF426A60}" presName="aSpace2" presStyleCnt="0"/>
      <dgm:spPr/>
    </dgm:pt>
    <dgm:pt modelId="{2B98AE47-885C-4B61-B656-4526A23F6739}" type="pres">
      <dgm:prSet presAssocID="{095D6FA4-6D95-44E2-915E-D8CA35AF0FF3}" presName="childNode" presStyleLbl="node1" presStyleIdx="10" presStyleCnt="22" custLinFactY="-198889" custLinFactNeighborX="482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E2A3A8-C71C-49B3-9E0F-AC08C53AB2B3}" type="pres">
      <dgm:prSet presAssocID="{8B1D3CC1-CBAC-425E-9565-6CA78ADC80C9}" presName="aSpace" presStyleCnt="0"/>
      <dgm:spPr/>
    </dgm:pt>
    <dgm:pt modelId="{D0CC42E0-F4AD-4B0B-A56B-FA3304443F29}" type="pres">
      <dgm:prSet presAssocID="{4C98E2AD-414D-41DE-8733-1224393B7B29}" presName="compNode" presStyleCnt="0"/>
      <dgm:spPr/>
    </dgm:pt>
    <dgm:pt modelId="{90C29B11-71F5-4A52-B2EB-D9CD70B8C015}" type="pres">
      <dgm:prSet presAssocID="{4C98E2AD-414D-41DE-8733-1224393B7B29}" presName="aNode" presStyleLbl="bgShp" presStyleIdx="2" presStyleCnt="4"/>
      <dgm:spPr/>
      <dgm:t>
        <a:bodyPr/>
        <a:lstStyle/>
        <a:p>
          <a:endParaRPr lang="en-US"/>
        </a:p>
      </dgm:t>
    </dgm:pt>
    <dgm:pt modelId="{B5A30B8D-C186-4A2A-B427-292F8B8D0A84}" type="pres">
      <dgm:prSet presAssocID="{4C98E2AD-414D-41DE-8733-1224393B7B29}" presName="textNode" presStyleLbl="bgShp" presStyleIdx="2" presStyleCnt="4"/>
      <dgm:spPr/>
      <dgm:t>
        <a:bodyPr/>
        <a:lstStyle/>
        <a:p>
          <a:endParaRPr lang="en-US"/>
        </a:p>
      </dgm:t>
    </dgm:pt>
    <dgm:pt modelId="{6EA19CE5-8DD0-4ADA-A094-F83E418A4293}" type="pres">
      <dgm:prSet presAssocID="{4C98E2AD-414D-41DE-8733-1224393B7B29}" presName="compChildNode" presStyleCnt="0"/>
      <dgm:spPr/>
    </dgm:pt>
    <dgm:pt modelId="{A5EB6D05-A39D-45AF-AF9F-268F921A760C}" type="pres">
      <dgm:prSet presAssocID="{4C98E2AD-414D-41DE-8733-1224393B7B29}" presName="theInnerList" presStyleCnt="0"/>
      <dgm:spPr/>
    </dgm:pt>
    <dgm:pt modelId="{C5E6ACE2-5FD0-460F-BCBD-4FA3DE403653}" type="pres">
      <dgm:prSet presAssocID="{0EE259D8-8280-4017-8DBD-55F16897A20A}" presName="childNode" presStyleLbl="node1" presStyleIdx="11" presStyleCnt="2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9A1443-631E-4FD8-833E-433FEBFA3CD8}" type="pres">
      <dgm:prSet presAssocID="{0EE259D8-8280-4017-8DBD-55F16897A20A}" presName="aSpace2" presStyleCnt="0"/>
      <dgm:spPr/>
    </dgm:pt>
    <dgm:pt modelId="{70971A99-DB00-4E18-A114-6B71DC722CEE}" type="pres">
      <dgm:prSet presAssocID="{B4850F12-1661-4E9E-B2A2-4B4D44E4361D}" presName="childNode" presStyleLbl="node1" presStyleIdx="12" presStyleCnt="2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CFF4B3-A2E9-4AC8-ACD9-8D39B1557F4E}" type="pres">
      <dgm:prSet presAssocID="{B4850F12-1661-4E9E-B2A2-4B4D44E4361D}" presName="aSpace2" presStyleCnt="0"/>
      <dgm:spPr/>
    </dgm:pt>
    <dgm:pt modelId="{7C88171D-7A41-40EE-ABE3-248A56CC9C3E}" type="pres">
      <dgm:prSet presAssocID="{9DF9CDE5-166F-4EFE-BBF0-01285E60EAFC}" presName="childNode" presStyleLbl="node1" presStyleIdx="13" presStyleCnt="22" custLinFactY="195615" custLinFactNeighborX="-580" custLinFactNeighborY="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988242-8D3D-4316-8B91-4A047591AADB}" type="pres">
      <dgm:prSet presAssocID="{9DF9CDE5-166F-4EFE-BBF0-01285E60EAFC}" presName="aSpace2" presStyleCnt="0"/>
      <dgm:spPr/>
    </dgm:pt>
    <dgm:pt modelId="{8BBDB0E6-C814-4F06-8663-9A3A29E0B1CA}" type="pres">
      <dgm:prSet presAssocID="{DF1FA19D-4FB1-4FC0-BD21-6F21E838C6C8}" presName="childNode" presStyleLbl="node1" presStyleIdx="14" presStyleCnt="2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7A45D5-A3BE-44CB-9C84-B1EA11703296}" type="pres">
      <dgm:prSet presAssocID="{DF1FA19D-4FB1-4FC0-BD21-6F21E838C6C8}" presName="aSpace2" presStyleCnt="0"/>
      <dgm:spPr/>
    </dgm:pt>
    <dgm:pt modelId="{A2CECB25-4245-45A2-B0FC-517C5C3B2E99}" type="pres">
      <dgm:prSet presAssocID="{51CAC0BB-0F00-4EBC-B963-350C9BE6E4FA}" presName="childNode" presStyleLbl="node1" presStyleIdx="15" presStyleCnt="22" custLinFactY="-200000" custLinFactNeighborX="-1724" custLinFactNeighborY="-2031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7454A2-F8FC-4E2D-88ED-51DF26D4B5F5}" type="pres">
      <dgm:prSet presAssocID="{51CAC0BB-0F00-4EBC-B963-350C9BE6E4FA}" presName="aSpace2" presStyleCnt="0"/>
      <dgm:spPr/>
    </dgm:pt>
    <dgm:pt modelId="{18CDDFB7-81EC-4B0F-995B-3E0416FF066D}" type="pres">
      <dgm:prSet presAssocID="{E1C63510-9012-4B22-9FE6-C8870FE8D4DC}" presName="childNode" presStyleLbl="node1" presStyleIdx="16" presStyleCnt="2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C9352D-E89A-4F5F-AFCF-781FB980E1ED}" type="pres">
      <dgm:prSet presAssocID="{4C98E2AD-414D-41DE-8733-1224393B7B29}" presName="aSpace" presStyleCnt="0"/>
      <dgm:spPr/>
    </dgm:pt>
    <dgm:pt modelId="{E713AA51-20AA-4391-8233-B7C39CEF613C}" type="pres">
      <dgm:prSet presAssocID="{6D5E34BF-B847-41F8-B8EC-4C102C0F2ACA}" presName="compNode" presStyleCnt="0"/>
      <dgm:spPr/>
    </dgm:pt>
    <dgm:pt modelId="{3551A515-D657-4939-A60F-6606947A83C2}" type="pres">
      <dgm:prSet presAssocID="{6D5E34BF-B847-41F8-B8EC-4C102C0F2ACA}" presName="aNode" presStyleLbl="bgShp" presStyleIdx="3" presStyleCnt="4" custLinFactNeighborX="-1147"/>
      <dgm:spPr/>
      <dgm:t>
        <a:bodyPr/>
        <a:lstStyle/>
        <a:p>
          <a:endParaRPr lang="en-US"/>
        </a:p>
      </dgm:t>
    </dgm:pt>
    <dgm:pt modelId="{1B2DFADC-2966-418A-B040-4FF56AEBA58C}" type="pres">
      <dgm:prSet presAssocID="{6D5E34BF-B847-41F8-B8EC-4C102C0F2ACA}" presName="textNode" presStyleLbl="bgShp" presStyleIdx="3" presStyleCnt="4"/>
      <dgm:spPr/>
      <dgm:t>
        <a:bodyPr/>
        <a:lstStyle/>
        <a:p>
          <a:endParaRPr lang="en-US"/>
        </a:p>
      </dgm:t>
    </dgm:pt>
    <dgm:pt modelId="{BCBE7593-C95D-4A7F-8AC4-484A98194CDD}" type="pres">
      <dgm:prSet presAssocID="{6D5E34BF-B847-41F8-B8EC-4C102C0F2ACA}" presName="compChildNode" presStyleCnt="0"/>
      <dgm:spPr/>
    </dgm:pt>
    <dgm:pt modelId="{BE3BC5B3-87C6-45ED-B418-DF62BDF2A497}" type="pres">
      <dgm:prSet presAssocID="{6D5E34BF-B847-41F8-B8EC-4C102C0F2ACA}" presName="theInnerList" presStyleCnt="0"/>
      <dgm:spPr/>
    </dgm:pt>
    <dgm:pt modelId="{92570F21-B1BA-4C9C-A543-EE116C5D7B3A}" type="pres">
      <dgm:prSet presAssocID="{F132680D-A925-441A-B226-85EB72ED9FD7}" presName="childNode" presStyleLbl="node1" presStyleIdx="17" presStyleCnt="22" custScaleY="1132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91EBC6-54B5-4BBA-96F7-7AC2E1589AB4}" type="pres">
      <dgm:prSet presAssocID="{F132680D-A925-441A-B226-85EB72ED9FD7}" presName="aSpace2" presStyleCnt="0"/>
      <dgm:spPr/>
    </dgm:pt>
    <dgm:pt modelId="{EF2632C9-DA11-4869-B53F-A64B6C45F9B0}" type="pres">
      <dgm:prSet presAssocID="{1575562B-3D55-4244-970C-3B988C21CA01}" presName="childNode" presStyleLbl="node1" presStyleIdx="18" presStyleCnt="2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A4988C-3EC7-4B01-9F28-087F10F4FC6B}" type="pres">
      <dgm:prSet presAssocID="{1575562B-3D55-4244-970C-3B988C21CA01}" presName="aSpace2" presStyleCnt="0"/>
      <dgm:spPr/>
    </dgm:pt>
    <dgm:pt modelId="{894FCCBA-BC99-4F83-82E0-464ED614A579}" type="pres">
      <dgm:prSet presAssocID="{1C41D95D-6A31-4101-AD8E-076D8BE831A7}" presName="childNode" presStyleLbl="node1" presStyleIdx="19" presStyleCnt="2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B12993-9A8B-4D2F-BF7D-3FE3E6A41FF6}" type="pres">
      <dgm:prSet presAssocID="{1C41D95D-6A31-4101-AD8E-076D8BE831A7}" presName="aSpace2" presStyleCnt="0"/>
      <dgm:spPr/>
    </dgm:pt>
    <dgm:pt modelId="{6AAA503B-EA12-4720-8EA1-502C57AD0C9B}" type="pres">
      <dgm:prSet presAssocID="{00702926-FF01-4DD2-AF21-45644041C8AC}" presName="childNode" presStyleLbl="node1" presStyleIdx="20" presStyleCnt="2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D202C7-FED1-4683-A6A9-B75B7446392D}" type="pres">
      <dgm:prSet presAssocID="{00702926-FF01-4DD2-AF21-45644041C8AC}" presName="aSpace2" presStyleCnt="0"/>
      <dgm:spPr/>
    </dgm:pt>
    <dgm:pt modelId="{4579E714-959F-40C0-9C3A-7B5E8262BD84}" type="pres">
      <dgm:prSet presAssocID="{BD2A4926-0758-4150-8C6A-FF34687EF2E0}" presName="childNode" presStyleLbl="node1" presStyleIdx="21" presStyleCnt="2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22287D4-818D-4A2F-B7BC-E678B2FBC88E}" type="presOf" srcId="{1C41D95D-6A31-4101-AD8E-076D8BE831A7}" destId="{894FCCBA-BC99-4F83-82E0-464ED614A579}" srcOrd="0" destOrd="0" presId="urn:microsoft.com/office/officeart/2005/8/layout/lProcess2"/>
    <dgm:cxn modelId="{638B3D0E-573C-46D4-BFA9-C773C265D285}" srcId="{6D5E34BF-B847-41F8-B8EC-4C102C0F2ACA}" destId="{BD2A4926-0758-4150-8C6A-FF34687EF2E0}" srcOrd="4" destOrd="0" parTransId="{6A23F82C-E467-47F6-85B0-426B19CD7297}" sibTransId="{1D1870B4-7ED7-4AFD-A523-022B8621DC61}"/>
    <dgm:cxn modelId="{29FDA58C-0065-4FEE-8D07-C6B3B82E9B6A}" srcId="{4C98E2AD-414D-41DE-8733-1224393B7B29}" destId="{9DF9CDE5-166F-4EFE-BBF0-01285E60EAFC}" srcOrd="2" destOrd="0" parTransId="{87D0ABCD-D4AE-4E0A-8A0C-F4EFB3079BDC}" sibTransId="{062A70AC-00F3-47EB-A45C-CBF3C6B7289F}"/>
    <dgm:cxn modelId="{C6359244-7FAF-44E9-A401-7AA71F9A9033}" type="presOf" srcId="{B1FF9530-C8F3-46B2-A642-63169B3C497A}" destId="{84CCF2A7-E63A-4870-9883-37183A90CFDC}" srcOrd="0" destOrd="0" presId="urn:microsoft.com/office/officeart/2005/8/layout/lProcess2"/>
    <dgm:cxn modelId="{D6BCED15-0442-40A9-95A2-C11D66986ACE}" type="presOf" srcId="{E2111077-6CFE-4DED-9F8F-8F9ECB2977CA}" destId="{F670998F-9F28-4A78-8280-FD4CC1139EF6}" srcOrd="0" destOrd="0" presId="urn:microsoft.com/office/officeart/2005/8/layout/lProcess2"/>
    <dgm:cxn modelId="{6A176E82-BF53-4A30-92A0-D308F2659F68}" type="presOf" srcId="{BD21F70D-88C2-4B2E-AC5C-E1B979FF7000}" destId="{AE35457E-F1EE-4B8E-9FB6-B61F8517994A}" srcOrd="0" destOrd="0" presId="urn:microsoft.com/office/officeart/2005/8/layout/lProcess2"/>
    <dgm:cxn modelId="{7299C67E-6F30-4290-BB90-8393EE642795}" type="presOf" srcId="{51CAC0BB-0F00-4EBC-B963-350C9BE6E4FA}" destId="{A2CECB25-4245-45A2-B0FC-517C5C3B2E99}" srcOrd="0" destOrd="0" presId="urn:microsoft.com/office/officeart/2005/8/layout/lProcess2"/>
    <dgm:cxn modelId="{49819A7A-7FC6-4157-9A8A-DEB32457F439}" srcId="{B1FF9530-C8F3-46B2-A642-63169B3C497A}" destId="{8B1D3CC1-CBAC-425E-9565-6CA78ADC80C9}" srcOrd="1" destOrd="0" parTransId="{CA1BB9ED-88D5-4DF3-AFE1-E2CFADC2DD67}" sibTransId="{D00551FE-224A-4957-A4EF-D2D26DA24955}"/>
    <dgm:cxn modelId="{27C3EFAA-BE10-4E51-B68C-B1DF53502F6F}" type="presOf" srcId="{4C98E2AD-414D-41DE-8733-1224393B7B29}" destId="{90C29B11-71F5-4A52-B2EB-D9CD70B8C015}" srcOrd="0" destOrd="0" presId="urn:microsoft.com/office/officeart/2005/8/layout/lProcess2"/>
    <dgm:cxn modelId="{1CFF9FC1-9600-4285-B816-E0061DA0A310}" srcId="{B1FF9530-C8F3-46B2-A642-63169B3C497A}" destId="{8275D675-9E16-43DE-A598-B1E7948EF3A0}" srcOrd="0" destOrd="0" parTransId="{DCA9FF54-E7BA-4478-8A92-65E7B30E5177}" sibTransId="{79996430-1287-4738-9F83-4C2BEC4C5646}"/>
    <dgm:cxn modelId="{26EC6C0F-3E95-4975-9352-B699470E5C2F}" srcId="{8275D675-9E16-43DE-A598-B1E7948EF3A0}" destId="{82EB334A-7CCB-4D15-B3ED-A155AC2CDCFB}" srcOrd="2" destOrd="0" parTransId="{2B63C18E-873B-4835-8252-C3BA3E11B6A3}" sibTransId="{EF60CBE4-81B0-467A-9B0A-0FBC3825F5A7}"/>
    <dgm:cxn modelId="{358D889C-4483-4658-99E3-C99AC581483A}" type="presOf" srcId="{1968B049-11D0-480F-BE2A-0385EF426A60}" destId="{D04782F5-A687-4C9F-BE5D-F2BA10FAA3C3}" srcOrd="0" destOrd="0" presId="urn:microsoft.com/office/officeart/2005/8/layout/lProcess2"/>
    <dgm:cxn modelId="{0FF8D16B-C148-4BB8-B33E-391A97E47260}" srcId="{8275D675-9E16-43DE-A598-B1E7948EF3A0}" destId="{4C2BA3D1-C7CD-4DC2-B83C-8C8493C9B0C8}" srcOrd="4" destOrd="0" parTransId="{377905ED-859B-41C4-864B-40218C161866}" sibTransId="{005F493D-62CC-44DD-BAC7-9C2086EBACCE}"/>
    <dgm:cxn modelId="{952A6486-6811-4DA6-8ABB-F897F7BDA5C9}" srcId="{8B1D3CC1-CBAC-425E-9565-6CA78ADC80C9}" destId="{095D6FA4-6D95-44E2-915E-D8CA35AF0FF3}" srcOrd="4" destOrd="0" parTransId="{45C1A534-BB09-49EA-B5AB-E4977A505A72}" sibTransId="{573335C2-A214-4248-9083-40A37187E0F4}"/>
    <dgm:cxn modelId="{0D431E39-4DDA-4CA1-9BD1-F33BDE669AF3}" srcId="{8275D675-9E16-43DE-A598-B1E7948EF3A0}" destId="{E2111077-6CFE-4DED-9F8F-8F9ECB2977CA}" srcOrd="1" destOrd="0" parTransId="{9CC36CC8-3F94-437F-BB1B-0956305C11C1}" sibTransId="{87BD71C9-FFB8-4D79-A183-AE118119062F}"/>
    <dgm:cxn modelId="{5703001B-5527-4B1B-8E5A-B4ED08633FD1}" srcId="{8275D675-9E16-43DE-A598-B1E7948EF3A0}" destId="{A6C6234D-4367-49CB-9DAF-5D8AEA7BACE7}" srcOrd="5" destOrd="0" parTransId="{5D7D2E97-5F2D-490E-B0B2-019640154F4E}" sibTransId="{070526B8-C298-447C-BBB9-6B763D7693D5}"/>
    <dgm:cxn modelId="{0B6C7E8C-E357-46EF-A2D7-2E7454E0C39C}" srcId="{4C98E2AD-414D-41DE-8733-1224393B7B29}" destId="{E1C63510-9012-4B22-9FE6-C8870FE8D4DC}" srcOrd="5" destOrd="0" parTransId="{F82D7898-EA41-4A0E-BBB3-C66724016A7B}" sibTransId="{97CD40DB-0073-4E70-9514-94AE570F434D}"/>
    <dgm:cxn modelId="{865502D4-8723-4B75-96CC-D12B39C76D12}" type="presOf" srcId="{9DF9CDE5-166F-4EFE-BBF0-01285E60EAFC}" destId="{7C88171D-7A41-40EE-ABE3-248A56CC9C3E}" srcOrd="0" destOrd="0" presId="urn:microsoft.com/office/officeart/2005/8/layout/lProcess2"/>
    <dgm:cxn modelId="{AB427652-2AF0-4246-A101-DAD2B49CAC98}" srcId="{6D5E34BF-B847-41F8-B8EC-4C102C0F2ACA}" destId="{1575562B-3D55-4244-970C-3B988C21CA01}" srcOrd="1" destOrd="0" parTransId="{67384D29-F264-44B3-A73C-F37B839DBD18}" sibTransId="{5FF7DA28-D867-46C6-85A0-17DB8E29EF75}"/>
    <dgm:cxn modelId="{CB863C49-6E5F-4F92-98BD-95E37537AEE3}" type="presOf" srcId="{A6C6234D-4367-49CB-9DAF-5D8AEA7BACE7}" destId="{0FB8BA7A-E7A3-4B8F-8368-98CE5B279B27}" srcOrd="0" destOrd="0" presId="urn:microsoft.com/office/officeart/2005/8/layout/lProcess2"/>
    <dgm:cxn modelId="{FB2DFF35-1130-41BC-9B3C-9090861C3253}" srcId="{4C98E2AD-414D-41DE-8733-1224393B7B29}" destId="{B4850F12-1661-4E9E-B2A2-4B4D44E4361D}" srcOrd="1" destOrd="0" parTransId="{D60C45FD-B4E4-4BA6-987D-5DC8354E07A5}" sibTransId="{B837DCB3-5D8B-4E44-909F-DA38479A5FCD}"/>
    <dgm:cxn modelId="{EAFAE6FF-7249-482C-A4AA-61F1860734C9}" srcId="{8B1D3CC1-CBAC-425E-9565-6CA78ADC80C9}" destId="{EA9B1D1F-7D22-4590-A843-A1FF35770AA1}" srcOrd="1" destOrd="0" parTransId="{610F1111-6425-4966-8B18-174663392742}" sibTransId="{2CC58025-4440-4C51-9C09-6A0B085ED416}"/>
    <dgm:cxn modelId="{C17969D1-407D-4758-881D-97365252D6B6}" srcId="{8B1D3CC1-CBAC-425E-9565-6CA78ADC80C9}" destId="{1968B049-11D0-480F-BE2A-0385EF426A60}" srcOrd="3" destOrd="0" parTransId="{2FB8848C-9B90-40EB-B14B-75E0451E8139}" sibTransId="{7EFACA7E-A786-46CB-87E3-A7B8A9503277}"/>
    <dgm:cxn modelId="{7EF257E3-42A7-45DA-B224-6D241F5A441D}" srcId="{8275D675-9E16-43DE-A598-B1E7948EF3A0}" destId="{F2CD32E2-EC6C-4B7D-801F-3BA970C13EA8}" srcOrd="3" destOrd="0" parTransId="{982B4366-CFC5-4EA9-9BD0-04933B5A3C14}" sibTransId="{6965800C-8841-4BE7-9D43-98422DA9F2C1}"/>
    <dgm:cxn modelId="{3762E089-F903-45FF-A028-29C5987EA8B8}" srcId="{6D5E34BF-B847-41F8-B8EC-4C102C0F2ACA}" destId="{00702926-FF01-4DD2-AF21-45644041C8AC}" srcOrd="3" destOrd="0" parTransId="{51BD1A26-740B-47C1-8498-BB4A72726CD4}" sibTransId="{6A8C6681-3A63-4FBE-8BB2-BC11F9E08B34}"/>
    <dgm:cxn modelId="{716F5B54-3F27-4574-A206-6BD6F89BEB08}" type="presOf" srcId="{095D6FA4-6D95-44E2-915E-D8CA35AF0FF3}" destId="{2B98AE47-885C-4B61-B656-4526A23F6739}" srcOrd="0" destOrd="0" presId="urn:microsoft.com/office/officeart/2005/8/layout/lProcess2"/>
    <dgm:cxn modelId="{CB4E24A4-635C-45C6-8950-1D3680327AE0}" srcId="{4C98E2AD-414D-41DE-8733-1224393B7B29}" destId="{51CAC0BB-0F00-4EBC-B963-350C9BE6E4FA}" srcOrd="4" destOrd="0" parTransId="{D1134A48-44D7-4A7C-ADBE-D0B92BAD5DFA}" sibTransId="{2AD33917-9B10-425E-81D1-B5935F031EAD}"/>
    <dgm:cxn modelId="{277AF947-B405-48FD-BE61-7FE531B615AA}" type="presOf" srcId="{F2CD32E2-EC6C-4B7D-801F-3BA970C13EA8}" destId="{DEDBEDF1-C101-440E-88E2-30B200776A7D}" srcOrd="0" destOrd="0" presId="urn:microsoft.com/office/officeart/2005/8/layout/lProcess2"/>
    <dgm:cxn modelId="{9D37B25F-F292-4513-A6C9-FB2572B5F341}" type="presOf" srcId="{E1C63510-9012-4B22-9FE6-C8870FE8D4DC}" destId="{18CDDFB7-81EC-4B0F-995B-3E0416FF066D}" srcOrd="0" destOrd="0" presId="urn:microsoft.com/office/officeart/2005/8/layout/lProcess2"/>
    <dgm:cxn modelId="{AAE482F7-2DE1-4E6C-915E-0004EBDD91A0}" type="presOf" srcId="{40D7C4D4-4897-4ED3-A24F-197EB5595A99}" destId="{A2FF7185-F082-4225-A6C3-2CCAE24AC450}" srcOrd="0" destOrd="0" presId="urn:microsoft.com/office/officeart/2005/8/layout/lProcess2"/>
    <dgm:cxn modelId="{72C42AB0-29EF-4614-ABA3-BA9BA2455DE6}" type="presOf" srcId="{28EA049B-68BF-40A9-A0F4-F8A2D54282BC}" destId="{54CCA5C6-821D-49F4-BEF3-0A8F437B7743}" srcOrd="0" destOrd="0" presId="urn:microsoft.com/office/officeart/2005/8/layout/lProcess2"/>
    <dgm:cxn modelId="{074F29B9-5725-49E8-9737-08218A9ACC3F}" srcId="{4C98E2AD-414D-41DE-8733-1224393B7B29}" destId="{0EE259D8-8280-4017-8DBD-55F16897A20A}" srcOrd="0" destOrd="0" parTransId="{06F30779-C09F-4C71-BFF1-2F9417E3F4C6}" sibTransId="{FE3CC380-5C06-4816-A9F9-D8A84B60AF80}"/>
    <dgm:cxn modelId="{4BFE247C-E07E-4C2F-88D3-3813ADE5AE22}" srcId="{8B1D3CC1-CBAC-425E-9565-6CA78ADC80C9}" destId="{BD21F70D-88C2-4B2E-AC5C-E1B979FF7000}" srcOrd="0" destOrd="0" parTransId="{8E34C6CA-AB45-408D-AC59-972AFA0C8B86}" sibTransId="{11433CA5-D9A5-4B9D-8362-F79E4B2B18F3}"/>
    <dgm:cxn modelId="{BA008EA9-F2B5-4223-99B5-A076E9A07FFF}" srcId="{4C98E2AD-414D-41DE-8733-1224393B7B29}" destId="{DF1FA19D-4FB1-4FC0-BD21-6F21E838C6C8}" srcOrd="3" destOrd="0" parTransId="{5C6DB04D-B99A-4765-9C46-F59B82D9C2C4}" sibTransId="{ED6A60A5-C5E5-42BE-A220-102BB7A0906D}"/>
    <dgm:cxn modelId="{37968D9A-C349-4F2C-A263-E6758530A8FC}" type="presOf" srcId="{4C2BA3D1-C7CD-4DC2-B83C-8C8493C9B0C8}" destId="{77AA8DEB-C89B-4191-911C-CA36718E55F4}" srcOrd="0" destOrd="0" presId="urn:microsoft.com/office/officeart/2005/8/layout/lProcess2"/>
    <dgm:cxn modelId="{2A9B6293-537F-440F-BA4C-57FA9102553A}" type="presOf" srcId="{EA9B1D1F-7D22-4590-A843-A1FF35770AA1}" destId="{45FAFFC1-25BA-4A81-AFDF-53343323ADC5}" srcOrd="0" destOrd="0" presId="urn:microsoft.com/office/officeart/2005/8/layout/lProcess2"/>
    <dgm:cxn modelId="{F60E11DD-4294-4CF5-8761-1CDF465B32C7}" type="presOf" srcId="{BD2A4926-0758-4150-8C6A-FF34687EF2E0}" destId="{4579E714-959F-40C0-9C3A-7B5E8262BD84}" srcOrd="0" destOrd="0" presId="urn:microsoft.com/office/officeart/2005/8/layout/lProcess2"/>
    <dgm:cxn modelId="{B8A565C6-6D34-4A01-B234-2485BC5518E7}" type="presOf" srcId="{B4850F12-1661-4E9E-B2A2-4B4D44E4361D}" destId="{70971A99-DB00-4E18-A114-6B71DC722CEE}" srcOrd="0" destOrd="0" presId="urn:microsoft.com/office/officeart/2005/8/layout/lProcess2"/>
    <dgm:cxn modelId="{2C523BC8-F50B-41CF-B246-5BFB820881E3}" type="presOf" srcId="{0EE259D8-8280-4017-8DBD-55F16897A20A}" destId="{C5E6ACE2-5FD0-460F-BCBD-4FA3DE403653}" srcOrd="0" destOrd="0" presId="urn:microsoft.com/office/officeart/2005/8/layout/lProcess2"/>
    <dgm:cxn modelId="{EE9E6F39-7075-44A9-A5C6-EB08CB8CD7CD}" type="presOf" srcId="{8275D675-9E16-43DE-A598-B1E7948EF3A0}" destId="{FDC2EE31-D054-43D3-AE95-CC1DBC4AF7A9}" srcOrd="1" destOrd="0" presId="urn:microsoft.com/office/officeart/2005/8/layout/lProcess2"/>
    <dgm:cxn modelId="{3A42954E-AF41-41D2-A0A6-7039065EC131}" srcId="{6D5E34BF-B847-41F8-B8EC-4C102C0F2ACA}" destId="{1C41D95D-6A31-4101-AD8E-076D8BE831A7}" srcOrd="2" destOrd="0" parTransId="{C9108EE1-E523-4158-A855-994611FAAC1F}" sibTransId="{EC093A4F-8BA9-4EBD-960F-B9D827BDF9CE}"/>
    <dgm:cxn modelId="{AB76A84F-54EC-458D-892C-14FE1FE20DF5}" srcId="{8B1D3CC1-CBAC-425E-9565-6CA78ADC80C9}" destId="{40D7C4D4-4897-4ED3-A24F-197EB5595A99}" srcOrd="2" destOrd="0" parTransId="{7A9E5527-05AA-4511-98C8-2E392209D692}" sibTransId="{9DECD7ED-0CD3-4D28-86A3-E45B2FFA8C63}"/>
    <dgm:cxn modelId="{64EA07FF-69F1-499D-82ED-AE370B21E70A}" type="presOf" srcId="{1575562B-3D55-4244-970C-3B988C21CA01}" destId="{EF2632C9-DA11-4869-B53F-A64B6C45F9B0}" srcOrd="0" destOrd="0" presId="urn:microsoft.com/office/officeart/2005/8/layout/lProcess2"/>
    <dgm:cxn modelId="{D7FB2146-03B8-4D03-AE0A-A597B6629EA7}" type="presOf" srcId="{8275D675-9E16-43DE-A598-B1E7948EF3A0}" destId="{08BB8297-86CC-4CB8-9349-0D33E16DA0CA}" srcOrd="0" destOrd="0" presId="urn:microsoft.com/office/officeart/2005/8/layout/lProcess2"/>
    <dgm:cxn modelId="{CB6D797F-9CE4-4A43-968C-F10D1C17D540}" type="presOf" srcId="{00702926-FF01-4DD2-AF21-45644041C8AC}" destId="{6AAA503B-EA12-4720-8EA1-502C57AD0C9B}" srcOrd="0" destOrd="0" presId="urn:microsoft.com/office/officeart/2005/8/layout/lProcess2"/>
    <dgm:cxn modelId="{CB8848ED-D187-49B3-8D74-E4DC91045FCD}" srcId="{B1FF9530-C8F3-46B2-A642-63169B3C497A}" destId="{4C98E2AD-414D-41DE-8733-1224393B7B29}" srcOrd="2" destOrd="0" parTransId="{49125397-2EBB-4A90-874E-FD2194BA6E34}" sibTransId="{EE8B635C-6A5F-4EBA-B4D5-AF671B5B4988}"/>
    <dgm:cxn modelId="{773414FB-A882-4A8D-8330-CC0569FA0226}" type="presOf" srcId="{8B1D3CC1-CBAC-425E-9565-6CA78ADC80C9}" destId="{8EC3FE0C-A4E1-46D7-992F-37A117A1D40D}" srcOrd="1" destOrd="0" presId="urn:microsoft.com/office/officeart/2005/8/layout/lProcess2"/>
    <dgm:cxn modelId="{233E1DAB-F194-43F6-B133-EBE0223C2275}" type="presOf" srcId="{4C98E2AD-414D-41DE-8733-1224393B7B29}" destId="{B5A30B8D-C186-4A2A-B427-292F8B8D0A84}" srcOrd="1" destOrd="0" presId="urn:microsoft.com/office/officeart/2005/8/layout/lProcess2"/>
    <dgm:cxn modelId="{1EEE8C56-C08D-4CD2-85E2-D7DC32BA6885}" type="presOf" srcId="{6D5E34BF-B847-41F8-B8EC-4C102C0F2ACA}" destId="{3551A515-D657-4939-A60F-6606947A83C2}" srcOrd="0" destOrd="0" presId="urn:microsoft.com/office/officeart/2005/8/layout/lProcess2"/>
    <dgm:cxn modelId="{2ED4F4CC-B102-4E46-AD4F-FB377E0FCEF2}" type="presOf" srcId="{F132680D-A925-441A-B226-85EB72ED9FD7}" destId="{92570F21-B1BA-4C9C-A543-EE116C5D7B3A}" srcOrd="0" destOrd="0" presId="urn:microsoft.com/office/officeart/2005/8/layout/lProcess2"/>
    <dgm:cxn modelId="{827AE774-6000-4CDB-BF51-018286627EDE}" srcId="{8275D675-9E16-43DE-A598-B1E7948EF3A0}" destId="{28EA049B-68BF-40A9-A0F4-F8A2D54282BC}" srcOrd="0" destOrd="0" parTransId="{CDD876BA-1D42-43E4-8E6F-C7E1775BE754}" sibTransId="{A0F2A613-8143-4199-9839-EAE8B664CC21}"/>
    <dgm:cxn modelId="{E6036273-F260-408E-BA7A-A26D3D8E3FEA}" type="presOf" srcId="{DF1FA19D-4FB1-4FC0-BD21-6F21E838C6C8}" destId="{8BBDB0E6-C814-4F06-8663-9A3A29E0B1CA}" srcOrd="0" destOrd="0" presId="urn:microsoft.com/office/officeart/2005/8/layout/lProcess2"/>
    <dgm:cxn modelId="{16ACDACE-72B6-48BA-ACE7-AFBB211D6C58}" srcId="{6D5E34BF-B847-41F8-B8EC-4C102C0F2ACA}" destId="{F132680D-A925-441A-B226-85EB72ED9FD7}" srcOrd="0" destOrd="0" parTransId="{6060C779-6BE1-4344-A0B5-F19C4507EC5E}" sibTransId="{6426CAB6-790D-4508-AD9A-3B84EE2C1ECB}"/>
    <dgm:cxn modelId="{A360D31D-2534-4ACA-BD86-BD438F87DC72}" type="presOf" srcId="{6D5E34BF-B847-41F8-B8EC-4C102C0F2ACA}" destId="{1B2DFADC-2966-418A-B040-4FF56AEBA58C}" srcOrd="1" destOrd="0" presId="urn:microsoft.com/office/officeart/2005/8/layout/lProcess2"/>
    <dgm:cxn modelId="{3EC4AFD8-BA88-4C7D-AB54-CBA8EFD7D0FA}" srcId="{B1FF9530-C8F3-46B2-A642-63169B3C497A}" destId="{6D5E34BF-B847-41F8-B8EC-4C102C0F2ACA}" srcOrd="3" destOrd="0" parTransId="{14D7E9F5-6C02-4AEB-9AE2-1906CBC789CB}" sibTransId="{5FA66365-A9BA-4622-97E9-B1D7147F1DA9}"/>
    <dgm:cxn modelId="{8E62F289-DFE1-4BF4-BE8E-C25A9EB2E3FB}" type="presOf" srcId="{82EB334A-7CCB-4D15-B3ED-A155AC2CDCFB}" destId="{F2EE860D-D661-4897-B607-0259FFFB739F}" srcOrd="0" destOrd="0" presId="urn:microsoft.com/office/officeart/2005/8/layout/lProcess2"/>
    <dgm:cxn modelId="{FE00683F-5BA7-4690-B413-5854F577EEAE}" type="presOf" srcId="{8B1D3CC1-CBAC-425E-9565-6CA78ADC80C9}" destId="{BFB4AC00-6912-41A8-B4C2-2E5382F1A8A1}" srcOrd="0" destOrd="0" presId="urn:microsoft.com/office/officeart/2005/8/layout/lProcess2"/>
    <dgm:cxn modelId="{DF6B7460-553A-4046-91C7-50752F03158B}" type="presParOf" srcId="{84CCF2A7-E63A-4870-9883-37183A90CFDC}" destId="{567F1985-CD21-487F-896B-7BBF24677079}" srcOrd="0" destOrd="0" presId="urn:microsoft.com/office/officeart/2005/8/layout/lProcess2"/>
    <dgm:cxn modelId="{0451050A-753E-4B80-A1E8-8E00EF218581}" type="presParOf" srcId="{567F1985-CD21-487F-896B-7BBF24677079}" destId="{08BB8297-86CC-4CB8-9349-0D33E16DA0CA}" srcOrd="0" destOrd="0" presId="urn:microsoft.com/office/officeart/2005/8/layout/lProcess2"/>
    <dgm:cxn modelId="{D0A93E56-1B1D-42AB-8AAD-C644B4A21E87}" type="presParOf" srcId="{567F1985-CD21-487F-896B-7BBF24677079}" destId="{FDC2EE31-D054-43D3-AE95-CC1DBC4AF7A9}" srcOrd="1" destOrd="0" presId="urn:microsoft.com/office/officeart/2005/8/layout/lProcess2"/>
    <dgm:cxn modelId="{5F00AFFF-3C38-4BA4-8B07-9B5B38F584BD}" type="presParOf" srcId="{567F1985-CD21-487F-896B-7BBF24677079}" destId="{CCB8AD21-7552-41C4-93D0-1A66E8242306}" srcOrd="2" destOrd="0" presId="urn:microsoft.com/office/officeart/2005/8/layout/lProcess2"/>
    <dgm:cxn modelId="{9437CE9E-49BC-47A8-A7B5-C5F199647DB6}" type="presParOf" srcId="{CCB8AD21-7552-41C4-93D0-1A66E8242306}" destId="{766CC57A-9266-43FC-8425-3C1AF44B5998}" srcOrd="0" destOrd="0" presId="urn:microsoft.com/office/officeart/2005/8/layout/lProcess2"/>
    <dgm:cxn modelId="{FC9282B1-CAB8-4368-893E-82AE851E7048}" type="presParOf" srcId="{766CC57A-9266-43FC-8425-3C1AF44B5998}" destId="{54CCA5C6-821D-49F4-BEF3-0A8F437B7743}" srcOrd="0" destOrd="0" presId="urn:microsoft.com/office/officeart/2005/8/layout/lProcess2"/>
    <dgm:cxn modelId="{622BA3BD-6077-4667-B684-00C731BF8846}" type="presParOf" srcId="{766CC57A-9266-43FC-8425-3C1AF44B5998}" destId="{41C75F58-9DEE-4141-82F7-096BD54D96FD}" srcOrd="1" destOrd="0" presId="urn:microsoft.com/office/officeart/2005/8/layout/lProcess2"/>
    <dgm:cxn modelId="{F5F3CD4A-DFC7-48A9-B22D-1D9266DBD6F0}" type="presParOf" srcId="{766CC57A-9266-43FC-8425-3C1AF44B5998}" destId="{F670998F-9F28-4A78-8280-FD4CC1139EF6}" srcOrd="2" destOrd="0" presId="urn:microsoft.com/office/officeart/2005/8/layout/lProcess2"/>
    <dgm:cxn modelId="{B3115AB3-951D-4693-AB96-1F94FEA0214C}" type="presParOf" srcId="{766CC57A-9266-43FC-8425-3C1AF44B5998}" destId="{B2FA183B-5B40-41E6-B580-089B75A4F105}" srcOrd="3" destOrd="0" presId="urn:microsoft.com/office/officeart/2005/8/layout/lProcess2"/>
    <dgm:cxn modelId="{A374DEFE-1EAE-4C2F-93E6-EF40AA246067}" type="presParOf" srcId="{766CC57A-9266-43FC-8425-3C1AF44B5998}" destId="{F2EE860D-D661-4897-B607-0259FFFB739F}" srcOrd="4" destOrd="0" presId="urn:microsoft.com/office/officeart/2005/8/layout/lProcess2"/>
    <dgm:cxn modelId="{DCC3FC81-7054-4964-9321-E457DF96CCC7}" type="presParOf" srcId="{766CC57A-9266-43FC-8425-3C1AF44B5998}" destId="{EC0A8623-04B6-4A05-B55E-E79C073946B7}" srcOrd="5" destOrd="0" presId="urn:microsoft.com/office/officeart/2005/8/layout/lProcess2"/>
    <dgm:cxn modelId="{AD2C0D08-88EB-415A-AD3A-2585DB646B9B}" type="presParOf" srcId="{766CC57A-9266-43FC-8425-3C1AF44B5998}" destId="{DEDBEDF1-C101-440E-88E2-30B200776A7D}" srcOrd="6" destOrd="0" presId="urn:microsoft.com/office/officeart/2005/8/layout/lProcess2"/>
    <dgm:cxn modelId="{5FB18DCC-2F29-426D-A050-82DEAE66BA6F}" type="presParOf" srcId="{766CC57A-9266-43FC-8425-3C1AF44B5998}" destId="{80582419-4851-422A-87DC-DBE9AB291DA4}" srcOrd="7" destOrd="0" presId="urn:microsoft.com/office/officeart/2005/8/layout/lProcess2"/>
    <dgm:cxn modelId="{46EB1AC6-6032-4FED-B282-AE5E2BB82BD2}" type="presParOf" srcId="{766CC57A-9266-43FC-8425-3C1AF44B5998}" destId="{77AA8DEB-C89B-4191-911C-CA36718E55F4}" srcOrd="8" destOrd="0" presId="urn:microsoft.com/office/officeart/2005/8/layout/lProcess2"/>
    <dgm:cxn modelId="{3B3D0348-32A4-4613-AC57-86A0F48A4710}" type="presParOf" srcId="{766CC57A-9266-43FC-8425-3C1AF44B5998}" destId="{9A5A3188-374C-44AD-A078-B6473BBEDA34}" srcOrd="9" destOrd="0" presId="urn:microsoft.com/office/officeart/2005/8/layout/lProcess2"/>
    <dgm:cxn modelId="{9D7D55A9-DBE4-49A6-BABA-C2AB1BA292BF}" type="presParOf" srcId="{766CC57A-9266-43FC-8425-3C1AF44B5998}" destId="{0FB8BA7A-E7A3-4B8F-8368-98CE5B279B27}" srcOrd="10" destOrd="0" presId="urn:microsoft.com/office/officeart/2005/8/layout/lProcess2"/>
    <dgm:cxn modelId="{984F8298-0BF4-422C-88B9-3168E51100B2}" type="presParOf" srcId="{84CCF2A7-E63A-4870-9883-37183A90CFDC}" destId="{30902376-2AF9-4EBB-95F2-FF7CDD6C1C28}" srcOrd="1" destOrd="0" presId="urn:microsoft.com/office/officeart/2005/8/layout/lProcess2"/>
    <dgm:cxn modelId="{4DCF1DF0-F455-48B6-881A-EF6459594D97}" type="presParOf" srcId="{84CCF2A7-E63A-4870-9883-37183A90CFDC}" destId="{FD66B707-9276-4D8D-9588-056B27E449C7}" srcOrd="2" destOrd="0" presId="urn:microsoft.com/office/officeart/2005/8/layout/lProcess2"/>
    <dgm:cxn modelId="{C5646DB1-47F3-4674-974F-C2EE540ADCE3}" type="presParOf" srcId="{FD66B707-9276-4D8D-9588-056B27E449C7}" destId="{BFB4AC00-6912-41A8-B4C2-2E5382F1A8A1}" srcOrd="0" destOrd="0" presId="urn:microsoft.com/office/officeart/2005/8/layout/lProcess2"/>
    <dgm:cxn modelId="{11CC1828-C7BC-4D93-9F14-5FD0DB417B25}" type="presParOf" srcId="{FD66B707-9276-4D8D-9588-056B27E449C7}" destId="{8EC3FE0C-A4E1-46D7-992F-37A117A1D40D}" srcOrd="1" destOrd="0" presId="urn:microsoft.com/office/officeart/2005/8/layout/lProcess2"/>
    <dgm:cxn modelId="{1AEA89B5-3413-43CA-9030-13668BE17D0E}" type="presParOf" srcId="{FD66B707-9276-4D8D-9588-056B27E449C7}" destId="{8FC3DDD8-9E4B-409A-99D2-4E9F2B4D27DD}" srcOrd="2" destOrd="0" presId="urn:microsoft.com/office/officeart/2005/8/layout/lProcess2"/>
    <dgm:cxn modelId="{7458223C-FD16-4028-AE58-8EED856B0C5D}" type="presParOf" srcId="{8FC3DDD8-9E4B-409A-99D2-4E9F2B4D27DD}" destId="{02BEC0D1-8D29-415E-81F8-6B03E82C8053}" srcOrd="0" destOrd="0" presId="urn:microsoft.com/office/officeart/2005/8/layout/lProcess2"/>
    <dgm:cxn modelId="{6FB71E57-57D7-4D78-BC26-328AC2674BA4}" type="presParOf" srcId="{02BEC0D1-8D29-415E-81F8-6B03E82C8053}" destId="{AE35457E-F1EE-4B8E-9FB6-B61F8517994A}" srcOrd="0" destOrd="0" presId="urn:microsoft.com/office/officeart/2005/8/layout/lProcess2"/>
    <dgm:cxn modelId="{05EFE32C-3A98-48F2-9772-2C3896C7D59F}" type="presParOf" srcId="{02BEC0D1-8D29-415E-81F8-6B03E82C8053}" destId="{47F1E7C1-F227-4A61-9125-933097CD93D4}" srcOrd="1" destOrd="0" presId="urn:microsoft.com/office/officeart/2005/8/layout/lProcess2"/>
    <dgm:cxn modelId="{53E2615A-1EEB-40A2-B1A5-03C3D0D96455}" type="presParOf" srcId="{02BEC0D1-8D29-415E-81F8-6B03E82C8053}" destId="{45FAFFC1-25BA-4A81-AFDF-53343323ADC5}" srcOrd="2" destOrd="0" presId="urn:microsoft.com/office/officeart/2005/8/layout/lProcess2"/>
    <dgm:cxn modelId="{9FA6D36E-16CB-4B4A-BDB6-77FF83149B2A}" type="presParOf" srcId="{02BEC0D1-8D29-415E-81F8-6B03E82C8053}" destId="{D1585A02-9AEE-4DBB-8DFB-B0F66F37A856}" srcOrd="3" destOrd="0" presId="urn:microsoft.com/office/officeart/2005/8/layout/lProcess2"/>
    <dgm:cxn modelId="{D8B4629C-B149-4777-9AE2-DE342DC898B2}" type="presParOf" srcId="{02BEC0D1-8D29-415E-81F8-6B03E82C8053}" destId="{A2FF7185-F082-4225-A6C3-2CCAE24AC450}" srcOrd="4" destOrd="0" presId="urn:microsoft.com/office/officeart/2005/8/layout/lProcess2"/>
    <dgm:cxn modelId="{CE52D8C0-0537-4ED9-9F0A-3EE7980845B1}" type="presParOf" srcId="{02BEC0D1-8D29-415E-81F8-6B03E82C8053}" destId="{011D26F4-70DF-4816-9582-5C1B092457BC}" srcOrd="5" destOrd="0" presId="urn:microsoft.com/office/officeart/2005/8/layout/lProcess2"/>
    <dgm:cxn modelId="{84A41380-E4AD-4167-A90A-8155875321AF}" type="presParOf" srcId="{02BEC0D1-8D29-415E-81F8-6B03E82C8053}" destId="{D04782F5-A687-4C9F-BE5D-F2BA10FAA3C3}" srcOrd="6" destOrd="0" presId="urn:microsoft.com/office/officeart/2005/8/layout/lProcess2"/>
    <dgm:cxn modelId="{D9555FB2-F4E4-439B-A22F-5671F85B88C6}" type="presParOf" srcId="{02BEC0D1-8D29-415E-81F8-6B03E82C8053}" destId="{514B09C9-76B4-48BC-BC21-E50391366599}" srcOrd="7" destOrd="0" presId="urn:microsoft.com/office/officeart/2005/8/layout/lProcess2"/>
    <dgm:cxn modelId="{5D1D98EE-8178-41D0-B845-6E8EDBDB23EB}" type="presParOf" srcId="{02BEC0D1-8D29-415E-81F8-6B03E82C8053}" destId="{2B98AE47-885C-4B61-B656-4526A23F6739}" srcOrd="8" destOrd="0" presId="urn:microsoft.com/office/officeart/2005/8/layout/lProcess2"/>
    <dgm:cxn modelId="{1F05F6C6-D8D5-4EDB-AA34-589BE3E14AB6}" type="presParOf" srcId="{84CCF2A7-E63A-4870-9883-37183A90CFDC}" destId="{B9E2A3A8-C71C-49B3-9E0F-AC08C53AB2B3}" srcOrd="3" destOrd="0" presId="urn:microsoft.com/office/officeart/2005/8/layout/lProcess2"/>
    <dgm:cxn modelId="{E11D1D8C-F9CB-4E01-8A7C-69F63821E496}" type="presParOf" srcId="{84CCF2A7-E63A-4870-9883-37183A90CFDC}" destId="{D0CC42E0-F4AD-4B0B-A56B-FA3304443F29}" srcOrd="4" destOrd="0" presId="urn:microsoft.com/office/officeart/2005/8/layout/lProcess2"/>
    <dgm:cxn modelId="{7246B0EF-0A6A-4008-8D01-66EF969809B3}" type="presParOf" srcId="{D0CC42E0-F4AD-4B0B-A56B-FA3304443F29}" destId="{90C29B11-71F5-4A52-B2EB-D9CD70B8C015}" srcOrd="0" destOrd="0" presId="urn:microsoft.com/office/officeart/2005/8/layout/lProcess2"/>
    <dgm:cxn modelId="{900BD339-5F38-40D1-95E2-88B8C92DEC3A}" type="presParOf" srcId="{D0CC42E0-F4AD-4B0B-A56B-FA3304443F29}" destId="{B5A30B8D-C186-4A2A-B427-292F8B8D0A84}" srcOrd="1" destOrd="0" presId="urn:microsoft.com/office/officeart/2005/8/layout/lProcess2"/>
    <dgm:cxn modelId="{6B1780D3-47FA-4EEB-B669-7612BA2BE133}" type="presParOf" srcId="{D0CC42E0-F4AD-4B0B-A56B-FA3304443F29}" destId="{6EA19CE5-8DD0-4ADA-A094-F83E418A4293}" srcOrd="2" destOrd="0" presId="urn:microsoft.com/office/officeart/2005/8/layout/lProcess2"/>
    <dgm:cxn modelId="{1F5B074F-E898-427F-840A-3CCE9FF8A91A}" type="presParOf" srcId="{6EA19CE5-8DD0-4ADA-A094-F83E418A4293}" destId="{A5EB6D05-A39D-45AF-AF9F-268F921A760C}" srcOrd="0" destOrd="0" presId="urn:microsoft.com/office/officeart/2005/8/layout/lProcess2"/>
    <dgm:cxn modelId="{7A3C3CF0-B7DE-4563-9250-59EEA49ED716}" type="presParOf" srcId="{A5EB6D05-A39D-45AF-AF9F-268F921A760C}" destId="{C5E6ACE2-5FD0-460F-BCBD-4FA3DE403653}" srcOrd="0" destOrd="0" presId="urn:microsoft.com/office/officeart/2005/8/layout/lProcess2"/>
    <dgm:cxn modelId="{6DE958ED-EAE8-4FD1-ABDA-54C87ED9962C}" type="presParOf" srcId="{A5EB6D05-A39D-45AF-AF9F-268F921A760C}" destId="{9E9A1443-631E-4FD8-833E-433FEBFA3CD8}" srcOrd="1" destOrd="0" presId="urn:microsoft.com/office/officeart/2005/8/layout/lProcess2"/>
    <dgm:cxn modelId="{F11019B4-53DF-4D79-9C26-69316D7299D9}" type="presParOf" srcId="{A5EB6D05-A39D-45AF-AF9F-268F921A760C}" destId="{70971A99-DB00-4E18-A114-6B71DC722CEE}" srcOrd="2" destOrd="0" presId="urn:microsoft.com/office/officeart/2005/8/layout/lProcess2"/>
    <dgm:cxn modelId="{63C27D1C-5CCD-4F4F-B8C6-CA2C7D7EE56D}" type="presParOf" srcId="{A5EB6D05-A39D-45AF-AF9F-268F921A760C}" destId="{74CFF4B3-A2E9-4AC8-ACD9-8D39B1557F4E}" srcOrd="3" destOrd="0" presId="urn:microsoft.com/office/officeart/2005/8/layout/lProcess2"/>
    <dgm:cxn modelId="{B6B8B964-B00B-4A09-AD3D-D077B212AEED}" type="presParOf" srcId="{A5EB6D05-A39D-45AF-AF9F-268F921A760C}" destId="{7C88171D-7A41-40EE-ABE3-248A56CC9C3E}" srcOrd="4" destOrd="0" presId="urn:microsoft.com/office/officeart/2005/8/layout/lProcess2"/>
    <dgm:cxn modelId="{0E4BE58A-238B-4B06-AF8F-5E32EBC576A2}" type="presParOf" srcId="{A5EB6D05-A39D-45AF-AF9F-268F921A760C}" destId="{48988242-8D3D-4316-8B91-4A047591AADB}" srcOrd="5" destOrd="0" presId="urn:microsoft.com/office/officeart/2005/8/layout/lProcess2"/>
    <dgm:cxn modelId="{B23546CD-353D-45B8-A0E3-A1D19674544C}" type="presParOf" srcId="{A5EB6D05-A39D-45AF-AF9F-268F921A760C}" destId="{8BBDB0E6-C814-4F06-8663-9A3A29E0B1CA}" srcOrd="6" destOrd="0" presId="urn:microsoft.com/office/officeart/2005/8/layout/lProcess2"/>
    <dgm:cxn modelId="{C782E4DB-EF6A-41B8-9204-A4D4E79EA6C0}" type="presParOf" srcId="{A5EB6D05-A39D-45AF-AF9F-268F921A760C}" destId="{4E7A45D5-A3BE-44CB-9C84-B1EA11703296}" srcOrd="7" destOrd="0" presId="urn:microsoft.com/office/officeart/2005/8/layout/lProcess2"/>
    <dgm:cxn modelId="{D511E5FB-465A-4C15-969D-C544802F94A3}" type="presParOf" srcId="{A5EB6D05-A39D-45AF-AF9F-268F921A760C}" destId="{A2CECB25-4245-45A2-B0FC-517C5C3B2E99}" srcOrd="8" destOrd="0" presId="urn:microsoft.com/office/officeart/2005/8/layout/lProcess2"/>
    <dgm:cxn modelId="{F5CDF339-72B8-437B-B1B2-9C3F5E45EA0C}" type="presParOf" srcId="{A5EB6D05-A39D-45AF-AF9F-268F921A760C}" destId="{357454A2-F8FC-4E2D-88ED-51DF26D4B5F5}" srcOrd="9" destOrd="0" presId="urn:microsoft.com/office/officeart/2005/8/layout/lProcess2"/>
    <dgm:cxn modelId="{1449B7F8-392C-42A6-BF31-C9D10436DE8A}" type="presParOf" srcId="{A5EB6D05-A39D-45AF-AF9F-268F921A760C}" destId="{18CDDFB7-81EC-4B0F-995B-3E0416FF066D}" srcOrd="10" destOrd="0" presId="urn:microsoft.com/office/officeart/2005/8/layout/lProcess2"/>
    <dgm:cxn modelId="{1656FFB4-881C-4875-A8EA-94832CE6008E}" type="presParOf" srcId="{84CCF2A7-E63A-4870-9883-37183A90CFDC}" destId="{15C9352D-E89A-4F5F-AFCF-781FB980E1ED}" srcOrd="5" destOrd="0" presId="urn:microsoft.com/office/officeart/2005/8/layout/lProcess2"/>
    <dgm:cxn modelId="{17F59517-1F2F-4D82-8088-AE7339B78691}" type="presParOf" srcId="{84CCF2A7-E63A-4870-9883-37183A90CFDC}" destId="{E713AA51-20AA-4391-8233-B7C39CEF613C}" srcOrd="6" destOrd="0" presId="urn:microsoft.com/office/officeart/2005/8/layout/lProcess2"/>
    <dgm:cxn modelId="{6B06DF09-FFD4-4B7C-878A-C26B209ECDC7}" type="presParOf" srcId="{E713AA51-20AA-4391-8233-B7C39CEF613C}" destId="{3551A515-D657-4939-A60F-6606947A83C2}" srcOrd="0" destOrd="0" presId="urn:microsoft.com/office/officeart/2005/8/layout/lProcess2"/>
    <dgm:cxn modelId="{D98D0DFF-B5E5-4029-BA6B-667EA8B8288E}" type="presParOf" srcId="{E713AA51-20AA-4391-8233-B7C39CEF613C}" destId="{1B2DFADC-2966-418A-B040-4FF56AEBA58C}" srcOrd="1" destOrd="0" presId="urn:microsoft.com/office/officeart/2005/8/layout/lProcess2"/>
    <dgm:cxn modelId="{61AC1501-7E27-40D7-95DF-C8396C96EB61}" type="presParOf" srcId="{E713AA51-20AA-4391-8233-B7C39CEF613C}" destId="{BCBE7593-C95D-4A7F-8AC4-484A98194CDD}" srcOrd="2" destOrd="0" presId="urn:microsoft.com/office/officeart/2005/8/layout/lProcess2"/>
    <dgm:cxn modelId="{8331F191-5FC2-4D1C-88C0-C67E911761A3}" type="presParOf" srcId="{BCBE7593-C95D-4A7F-8AC4-484A98194CDD}" destId="{BE3BC5B3-87C6-45ED-B418-DF62BDF2A497}" srcOrd="0" destOrd="0" presId="urn:microsoft.com/office/officeart/2005/8/layout/lProcess2"/>
    <dgm:cxn modelId="{3C1AB715-7E9B-4668-9B61-EAC9EF1243F7}" type="presParOf" srcId="{BE3BC5B3-87C6-45ED-B418-DF62BDF2A497}" destId="{92570F21-B1BA-4C9C-A543-EE116C5D7B3A}" srcOrd="0" destOrd="0" presId="urn:microsoft.com/office/officeart/2005/8/layout/lProcess2"/>
    <dgm:cxn modelId="{29F217C4-5EB1-40F7-92C8-F68FA9C5B032}" type="presParOf" srcId="{BE3BC5B3-87C6-45ED-B418-DF62BDF2A497}" destId="{8891EBC6-54B5-4BBA-96F7-7AC2E1589AB4}" srcOrd="1" destOrd="0" presId="urn:microsoft.com/office/officeart/2005/8/layout/lProcess2"/>
    <dgm:cxn modelId="{8E0D9484-6840-4E9C-8953-3DD1DE285602}" type="presParOf" srcId="{BE3BC5B3-87C6-45ED-B418-DF62BDF2A497}" destId="{EF2632C9-DA11-4869-B53F-A64B6C45F9B0}" srcOrd="2" destOrd="0" presId="urn:microsoft.com/office/officeart/2005/8/layout/lProcess2"/>
    <dgm:cxn modelId="{BDADD1BE-95AE-4F7A-AF0F-43CEF1B179C2}" type="presParOf" srcId="{BE3BC5B3-87C6-45ED-B418-DF62BDF2A497}" destId="{49A4988C-3EC7-4B01-9F28-087F10F4FC6B}" srcOrd="3" destOrd="0" presId="urn:microsoft.com/office/officeart/2005/8/layout/lProcess2"/>
    <dgm:cxn modelId="{66810556-B536-4858-92F5-E59261F972F2}" type="presParOf" srcId="{BE3BC5B3-87C6-45ED-B418-DF62BDF2A497}" destId="{894FCCBA-BC99-4F83-82E0-464ED614A579}" srcOrd="4" destOrd="0" presId="urn:microsoft.com/office/officeart/2005/8/layout/lProcess2"/>
    <dgm:cxn modelId="{38A1A6A9-B5F5-4335-A3A8-C78E3E4A5930}" type="presParOf" srcId="{BE3BC5B3-87C6-45ED-B418-DF62BDF2A497}" destId="{15B12993-9A8B-4D2F-BF7D-3FE3E6A41FF6}" srcOrd="5" destOrd="0" presId="urn:microsoft.com/office/officeart/2005/8/layout/lProcess2"/>
    <dgm:cxn modelId="{6E5E0390-0B2C-4F4F-A9E6-F1233C061BAB}" type="presParOf" srcId="{BE3BC5B3-87C6-45ED-B418-DF62BDF2A497}" destId="{6AAA503B-EA12-4720-8EA1-502C57AD0C9B}" srcOrd="6" destOrd="0" presId="urn:microsoft.com/office/officeart/2005/8/layout/lProcess2"/>
    <dgm:cxn modelId="{316924E2-3789-449D-B865-176EA0087BE1}" type="presParOf" srcId="{BE3BC5B3-87C6-45ED-B418-DF62BDF2A497}" destId="{63D202C7-FED1-4683-A6A9-B75B7446392D}" srcOrd="7" destOrd="0" presId="urn:microsoft.com/office/officeart/2005/8/layout/lProcess2"/>
    <dgm:cxn modelId="{8138F2D3-C139-48C6-A9DB-34874517FC39}" type="presParOf" srcId="{BE3BC5B3-87C6-45ED-B418-DF62BDF2A497}" destId="{4579E714-959F-40C0-9C3A-7B5E8262BD84}" srcOrd="8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BB8297-86CC-4CB8-9349-0D33E16DA0CA}">
      <dsp:nvSpPr>
        <dsp:cNvPr id="0" name=""/>
        <dsp:cNvSpPr/>
      </dsp:nvSpPr>
      <dsp:spPr>
        <a:xfrm>
          <a:off x="76152" y="0"/>
          <a:ext cx="2413014" cy="589627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School Policy</a:t>
          </a:r>
        </a:p>
      </dsp:txBody>
      <dsp:txXfrm>
        <a:off x="76152" y="0"/>
        <a:ext cx="2413014" cy="1768881"/>
      </dsp:txXfrm>
    </dsp:sp>
    <dsp:sp modelId="{54CCA5C6-821D-49F4-BEF3-0A8F437B7743}">
      <dsp:nvSpPr>
        <dsp:cNvPr id="0" name=""/>
        <dsp:cNvSpPr/>
      </dsp:nvSpPr>
      <dsp:spPr>
        <a:xfrm>
          <a:off x="243760" y="1770408"/>
          <a:ext cx="1930411" cy="6769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0" i="0" u="none" kern="1200" dirty="0"/>
            <a:t>Implementation of the Curriculum reform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0" i="0" u="none" kern="1200" dirty="0"/>
            <a:t>(Croatia and Lithuania)</a:t>
          </a:r>
          <a:endParaRPr lang="en-US" sz="1000" kern="1200" dirty="0"/>
        </a:p>
      </dsp:txBody>
      <dsp:txXfrm>
        <a:off x="263588" y="1790236"/>
        <a:ext cx="1890755" cy="637319"/>
      </dsp:txXfrm>
    </dsp:sp>
    <dsp:sp modelId="{F670998F-9F28-4A78-8280-FD4CC1139EF6}">
      <dsp:nvSpPr>
        <dsp:cNvPr id="0" name=""/>
        <dsp:cNvSpPr/>
      </dsp:nvSpPr>
      <dsp:spPr>
        <a:xfrm>
          <a:off x="243760" y="2531452"/>
          <a:ext cx="1930411" cy="5464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0" i="0" u="none" kern="1200" dirty="0"/>
            <a:t>Supporting quality Early Childhood Education and Care (Bulgaria)</a:t>
          </a:r>
          <a:endParaRPr lang="en-US" sz="1000" kern="1200" dirty="0"/>
        </a:p>
      </dsp:txBody>
      <dsp:txXfrm>
        <a:off x="259765" y="2547457"/>
        <a:ext cx="1898401" cy="514431"/>
      </dsp:txXfrm>
    </dsp:sp>
    <dsp:sp modelId="{F2EE860D-D661-4897-B607-0259FFFB739F}">
      <dsp:nvSpPr>
        <dsp:cNvPr id="0" name=""/>
        <dsp:cNvSpPr/>
      </dsp:nvSpPr>
      <dsp:spPr>
        <a:xfrm>
          <a:off x="249088" y="3152800"/>
          <a:ext cx="1930411" cy="5464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/>
            <a:t>Reforming </a:t>
          </a:r>
          <a:r>
            <a:rPr lang="en-US" sz="1000" kern="1200" dirty="0" smtClean="0"/>
            <a:t>teacher policy </a:t>
          </a:r>
          <a:r>
            <a:rPr lang="en-US" sz="1000" kern="1200" dirty="0"/>
            <a:t>and </a:t>
          </a:r>
          <a:r>
            <a:rPr lang="en-US" sz="1000" kern="1200" dirty="0" smtClean="0"/>
            <a:t>teacher education </a:t>
          </a:r>
          <a:endParaRPr lang="en-US" sz="1000" kern="1200" dirty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/>
            <a:t>(Bulgaria, Lithuania, Estonia)</a:t>
          </a:r>
        </a:p>
      </dsp:txBody>
      <dsp:txXfrm>
        <a:off x="265093" y="3168805"/>
        <a:ext cx="1898401" cy="514431"/>
      </dsp:txXfrm>
    </dsp:sp>
    <dsp:sp modelId="{DEDBEDF1-C101-440E-88E2-30B200776A7D}">
      <dsp:nvSpPr>
        <dsp:cNvPr id="0" name=""/>
        <dsp:cNvSpPr/>
      </dsp:nvSpPr>
      <dsp:spPr>
        <a:xfrm>
          <a:off x="243760" y="3792471"/>
          <a:ext cx="1930411" cy="5464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/>
            <a:t>Equity and Inclusive Education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/>
            <a:t>(Cyprus, Czech Rep, Poland, Portugal) </a:t>
          </a:r>
        </a:p>
      </dsp:txBody>
      <dsp:txXfrm>
        <a:off x="259765" y="3808476"/>
        <a:ext cx="1898401" cy="514431"/>
      </dsp:txXfrm>
    </dsp:sp>
    <dsp:sp modelId="{77AA8DEB-C89B-4191-911C-CA36718E55F4}">
      <dsp:nvSpPr>
        <dsp:cNvPr id="0" name=""/>
        <dsp:cNvSpPr/>
      </dsp:nvSpPr>
      <dsp:spPr>
        <a:xfrm>
          <a:off x="243760" y="4422981"/>
          <a:ext cx="1930411" cy="5464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/>
            <a:t>Digital education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/>
            <a:t> (Greece and Belgium)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 dirty="0"/>
        </a:p>
      </dsp:txBody>
      <dsp:txXfrm>
        <a:off x="259765" y="4438986"/>
        <a:ext cx="1898401" cy="514431"/>
      </dsp:txXfrm>
    </dsp:sp>
    <dsp:sp modelId="{0FB8BA7A-E7A3-4B8F-8368-98CE5B279B27}">
      <dsp:nvSpPr>
        <dsp:cNvPr id="0" name=""/>
        <dsp:cNvSpPr/>
      </dsp:nvSpPr>
      <dsp:spPr>
        <a:xfrm>
          <a:off x="258393" y="5054032"/>
          <a:ext cx="1930411" cy="5464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0" i="0" u="none" kern="1200" dirty="0"/>
            <a:t>Monitoring system to improve policy making 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0" i="0" u="none" kern="1200" dirty="0"/>
            <a:t> (Estonia and Austria)</a:t>
          </a:r>
          <a:endParaRPr lang="en-US" sz="1000" kern="1200" dirty="0"/>
        </a:p>
      </dsp:txBody>
      <dsp:txXfrm>
        <a:off x="274398" y="5070037"/>
        <a:ext cx="1898401" cy="514431"/>
      </dsp:txXfrm>
    </dsp:sp>
    <dsp:sp modelId="{BFB4AC00-6912-41A8-B4C2-2E5382F1A8A1}">
      <dsp:nvSpPr>
        <dsp:cNvPr id="0" name=""/>
        <dsp:cNvSpPr/>
      </dsp:nvSpPr>
      <dsp:spPr>
        <a:xfrm>
          <a:off x="2679313" y="0"/>
          <a:ext cx="2413014" cy="589627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Vocational Education and Training</a:t>
          </a:r>
        </a:p>
      </dsp:txBody>
      <dsp:txXfrm>
        <a:off x="2679313" y="0"/>
        <a:ext cx="2413014" cy="1768881"/>
      </dsp:txXfrm>
    </dsp:sp>
    <dsp:sp modelId="{AE35457E-F1EE-4B8E-9FB6-B61F8517994A}">
      <dsp:nvSpPr>
        <dsp:cNvPr id="0" name=""/>
        <dsp:cNvSpPr/>
      </dsp:nvSpPr>
      <dsp:spPr>
        <a:xfrm>
          <a:off x="2837751" y="1769997"/>
          <a:ext cx="1930411" cy="6821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0" i="0" u="none" kern="1200" dirty="0"/>
            <a:t>Implementation of the Campus des Métiers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0" i="0" u="none" kern="1200" dirty="0"/>
            <a:t>(France)</a:t>
          </a:r>
          <a:endParaRPr lang="en-US" sz="1000" kern="1200" dirty="0"/>
        </a:p>
      </dsp:txBody>
      <dsp:txXfrm>
        <a:off x="2857729" y="1789975"/>
        <a:ext cx="1890455" cy="642160"/>
      </dsp:txXfrm>
    </dsp:sp>
    <dsp:sp modelId="{45FAFFC1-25BA-4A81-AFDF-53343323ADC5}">
      <dsp:nvSpPr>
        <dsp:cNvPr id="0" name=""/>
        <dsp:cNvSpPr/>
      </dsp:nvSpPr>
      <dsp:spPr>
        <a:xfrm>
          <a:off x="2837751" y="2546422"/>
          <a:ext cx="1930411" cy="6821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0" i="0" u="none" kern="1200" dirty="0" smtClean="0"/>
            <a:t>Develop Social Partnerships in model VET schools &amp;  </a:t>
          </a:r>
          <a:r>
            <a:rPr lang="en-US" sz="1000" b="0" i="0" u="none" kern="1200" dirty="0" err="1" smtClean="0"/>
            <a:t>Modernising</a:t>
          </a:r>
          <a:r>
            <a:rPr lang="en-US" sz="1000" b="0" i="0" u="none" kern="1200" dirty="0" smtClean="0"/>
            <a:t> VET structures under the Greek PES</a:t>
          </a:r>
          <a:endParaRPr lang="en-US" sz="1000" kern="1200" dirty="0"/>
        </a:p>
      </dsp:txBody>
      <dsp:txXfrm>
        <a:off x="2857729" y="2566400"/>
        <a:ext cx="1890455" cy="642160"/>
      </dsp:txXfrm>
    </dsp:sp>
    <dsp:sp modelId="{A2FF7185-F082-4225-A6C3-2CCAE24AC450}">
      <dsp:nvSpPr>
        <dsp:cNvPr id="0" name=""/>
        <dsp:cNvSpPr/>
      </dsp:nvSpPr>
      <dsp:spPr>
        <a:xfrm>
          <a:off x="2845936" y="4928663"/>
          <a:ext cx="1930411" cy="6821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/>
            <a:t>Design a new VET strategy (Luxembourg)</a:t>
          </a:r>
        </a:p>
      </dsp:txBody>
      <dsp:txXfrm>
        <a:off x="2865914" y="4948641"/>
        <a:ext cx="1890455" cy="642160"/>
      </dsp:txXfrm>
    </dsp:sp>
    <dsp:sp modelId="{D04782F5-A687-4C9F-BE5D-F2BA10FAA3C3}">
      <dsp:nvSpPr>
        <dsp:cNvPr id="0" name=""/>
        <dsp:cNvSpPr/>
      </dsp:nvSpPr>
      <dsp:spPr>
        <a:xfrm>
          <a:off x="2837751" y="4161475"/>
          <a:ext cx="1930411" cy="6821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000" b="0" kern="1200" dirty="0"/>
            <a:t>Modernisation of the VET system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000" b="0" kern="1200" dirty="0"/>
            <a:t>(</a:t>
          </a:r>
          <a:r>
            <a:rPr lang="fr-BE" sz="1000" b="0" kern="1200" dirty="0" err="1"/>
            <a:t>Bulgaria</a:t>
          </a:r>
          <a:r>
            <a:rPr lang="fr-BE" sz="1000" b="0" kern="1200" dirty="0"/>
            <a:t>)</a:t>
          </a:r>
          <a:endParaRPr lang="en-GB" sz="1000" b="0" kern="1200" dirty="0"/>
        </a:p>
      </dsp:txBody>
      <dsp:txXfrm>
        <a:off x="2857729" y="4181453"/>
        <a:ext cx="1890455" cy="642160"/>
      </dsp:txXfrm>
    </dsp:sp>
    <dsp:sp modelId="{2B98AE47-885C-4B61-B656-4526A23F6739}">
      <dsp:nvSpPr>
        <dsp:cNvPr id="0" name=""/>
        <dsp:cNvSpPr/>
      </dsp:nvSpPr>
      <dsp:spPr>
        <a:xfrm>
          <a:off x="2847056" y="3351690"/>
          <a:ext cx="1930411" cy="6821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/>
            <a:t>Supporting the implementation of  Dual VET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/>
            <a:t>(Flanders and Spain)</a:t>
          </a:r>
        </a:p>
      </dsp:txBody>
      <dsp:txXfrm>
        <a:off x="2867034" y="3371668"/>
        <a:ext cx="1890455" cy="642160"/>
      </dsp:txXfrm>
    </dsp:sp>
    <dsp:sp modelId="{90C29B11-71F5-4A52-B2EB-D9CD70B8C015}">
      <dsp:nvSpPr>
        <dsp:cNvPr id="0" name=""/>
        <dsp:cNvSpPr/>
      </dsp:nvSpPr>
      <dsp:spPr>
        <a:xfrm>
          <a:off x="5190441" y="0"/>
          <a:ext cx="2413014" cy="589627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Higher Education and Research</a:t>
          </a:r>
        </a:p>
      </dsp:txBody>
      <dsp:txXfrm>
        <a:off x="5190441" y="0"/>
        <a:ext cx="2413014" cy="1768881"/>
      </dsp:txXfrm>
    </dsp:sp>
    <dsp:sp modelId="{C5E6ACE2-5FD0-460F-BCBD-4FA3DE403653}">
      <dsp:nvSpPr>
        <dsp:cNvPr id="0" name=""/>
        <dsp:cNvSpPr/>
      </dsp:nvSpPr>
      <dsp:spPr>
        <a:xfrm>
          <a:off x="5431742" y="1769169"/>
          <a:ext cx="1930411" cy="5660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/>
            <a:t>Reform the funding system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/>
            <a:t>(Ireland)</a:t>
          </a:r>
        </a:p>
      </dsp:txBody>
      <dsp:txXfrm>
        <a:off x="5448322" y="1785749"/>
        <a:ext cx="1897251" cy="532931"/>
      </dsp:txXfrm>
    </dsp:sp>
    <dsp:sp modelId="{70971A99-DB00-4E18-A114-6B71DC722CEE}">
      <dsp:nvSpPr>
        <dsp:cNvPr id="0" name=""/>
        <dsp:cNvSpPr/>
      </dsp:nvSpPr>
      <dsp:spPr>
        <a:xfrm>
          <a:off x="5431742" y="2422351"/>
          <a:ext cx="1930411" cy="5660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/>
            <a:t>Road Map to support university business cooperation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/>
            <a:t>(Spain)</a:t>
          </a:r>
        </a:p>
      </dsp:txBody>
      <dsp:txXfrm>
        <a:off x="5448322" y="2438931"/>
        <a:ext cx="1897251" cy="532931"/>
      </dsp:txXfrm>
    </dsp:sp>
    <dsp:sp modelId="{7C88171D-7A41-40EE-ABE3-248A56CC9C3E}">
      <dsp:nvSpPr>
        <dsp:cNvPr id="0" name=""/>
        <dsp:cNvSpPr/>
      </dsp:nvSpPr>
      <dsp:spPr>
        <a:xfrm>
          <a:off x="5420546" y="4357075"/>
          <a:ext cx="1930411" cy="5660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Analysis and advice for a renewed tertiary </a:t>
          </a:r>
          <a:r>
            <a:rPr lang="en-US" sz="1000" kern="1200" smtClean="0"/>
            <a:t>education strategy (Germany</a:t>
          </a:r>
          <a:r>
            <a:rPr lang="en-US" sz="1000" kern="1200" dirty="0"/>
            <a:t>)</a:t>
          </a:r>
        </a:p>
      </dsp:txBody>
      <dsp:txXfrm>
        <a:off x="5437126" y="4373655"/>
        <a:ext cx="1897251" cy="532931"/>
      </dsp:txXfrm>
    </dsp:sp>
    <dsp:sp modelId="{8BBDB0E6-C814-4F06-8663-9A3A29E0B1CA}">
      <dsp:nvSpPr>
        <dsp:cNvPr id="0" name=""/>
        <dsp:cNvSpPr/>
      </dsp:nvSpPr>
      <dsp:spPr>
        <a:xfrm>
          <a:off x="5431742" y="3728716"/>
          <a:ext cx="1930411" cy="5660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Digital transformation of higher education (Hungary</a:t>
          </a:r>
          <a:r>
            <a:rPr lang="en-US" sz="1000" kern="1200" dirty="0"/>
            <a:t>)</a:t>
          </a:r>
        </a:p>
      </dsp:txBody>
      <dsp:txXfrm>
        <a:off x="5448322" y="3745296"/>
        <a:ext cx="1897251" cy="532931"/>
      </dsp:txXfrm>
    </dsp:sp>
    <dsp:sp modelId="{A2CECB25-4245-45A2-B0FC-517C5C3B2E99}">
      <dsp:nvSpPr>
        <dsp:cNvPr id="0" name=""/>
        <dsp:cNvSpPr/>
      </dsp:nvSpPr>
      <dsp:spPr>
        <a:xfrm>
          <a:off x="5398462" y="3072824"/>
          <a:ext cx="1930411" cy="5660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/>
            <a:t>Reforming the </a:t>
          </a:r>
          <a:r>
            <a:rPr lang="en-US" sz="1000" kern="1200" dirty="0" err="1" smtClean="0"/>
            <a:t>acedemic</a:t>
          </a:r>
          <a:r>
            <a:rPr lang="en-US" sz="1000" kern="1200" dirty="0" smtClean="0"/>
            <a:t> </a:t>
          </a:r>
          <a:r>
            <a:rPr lang="en-US" sz="1000" kern="1200" dirty="0"/>
            <a:t>career system (Latvia)</a:t>
          </a:r>
        </a:p>
      </dsp:txBody>
      <dsp:txXfrm>
        <a:off x="5415042" y="3089404"/>
        <a:ext cx="1897251" cy="532931"/>
      </dsp:txXfrm>
    </dsp:sp>
    <dsp:sp modelId="{18CDDFB7-81EC-4B0F-995B-3E0416FF066D}">
      <dsp:nvSpPr>
        <dsp:cNvPr id="0" name=""/>
        <dsp:cNvSpPr/>
      </dsp:nvSpPr>
      <dsp:spPr>
        <a:xfrm>
          <a:off x="5431742" y="5035080"/>
          <a:ext cx="1930411" cy="5660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Improving the higher education system (Slovakia</a:t>
          </a:r>
          <a:r>
            <a:rPr lang="en-US" sz="1000" kern="1200" dirty="0"/>
            <a:t>)</a:t>
          </a:r>
        </a:p>
      </dsp:txBody>
      <dsp:txXfrm>
        <a:off x="5448322" y="5051660"/>
        <a:ext cx="1897251" cy="532931"/>
      </dsp:txXfrm>
    </dsp:sp>
    <dsp:sp modelId="{3551A515-D657-4939-A60F-6606947A83C2}">
      <dsp:nvSpPr>
        <dsp:cNvPr id="0" name=""/>
        <dsp:cNvSpPr/>
      </dsp:nvSpPr>
      <dsp:spPr>
        <a:xfrm>
          <a:off x="7756754" y="0"/>
          <a:ext cx="2413014" cy="589627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Upskilling</a:t>
          </a:r>
          <a:r>
            <a:rPr lang="en-US" sz="2000" kern="1200" baseline="0" dirty="0"/>
            <a:t> of adults</a:t>
          </a:r>
          <a:endParaRPr lang="en-US" sz="2000" kern="1200" dirty="0"/>
        </a:p>
      </dsp:txBody>
      <dsp:txXfrm>
        <a:off x="7756754" y="0"/>
        <a:ext cx="2413014" cy="1768881"/>
      </dsp:txXfrm>
    </dsp:sp>
    <dsp:sp modelId="{92570F21-B1BA-4C9C-A543-EE116C5D7B3A}">
      <dsp:nvSpPr>
        <dsp:cNvPr id="0" name=""/>
        <dsp:cNvSpPr/>
      </dsp:nvSpPr>
      <dsp:spPr>
        <a:xfrm>
          <a:off x="8025733" y="1770628"/>
          <a:ext cx="1930411" cy="7542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b="0" i="0" u="none" kern="1200" dirty="0"/>
            <a:t>Improve the quality system of Adult  Education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b="0" i="0" u="none" kern="1200" dirty="0"/>
            <a:t>(The Netherlands, Portugal)</a:t>
          </a:r>
          <a:endParaRPr lang="en-US" sz="1000" b="0" i="0" u="none" kern="1200" dirty="0"/>
        </a:p>
      </dsp:txBody>
      <dsp:txXfrm>
        <a:off x="8047825" y="1792720"/>
        <a:ext cx="1886227" cy="710085"/>
      </dsp:txXfrm>
    </dsp:sp>
    <dsp:sp modelId="{EF2632C9-DA11-4869-B53F-A64B6C45F9B0}">
      <dsp:nvSpPr>
        <dsp:cNvPr id="0" name=""/>
        <dsp:cNvSpPr/>
      </dsp:nvSpPr>
      <dsp:spPr>
        <a:xfrm>
          <a:off x="8025733" y="2627391"/>
          <a:ext cx="1930411" cy="6662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Enhance skill-matching through skills mapping and forecasting system (Hungary)</a:t>
          </a:r>
          <a:endParaRPr lang="en-US" sz="1000" kern="1200" dirty="0"/>
        </a:p>
      </dsp:txBody>
      <dsp:txXfrm>
        <a:off x="8045246" y="2646904"/>
        <a:ext cx="1891385" cy="627183"/>
      </dsp:txXfrm>
    </dsp:sp>
    <dsp:sp modelId="{894FCCBA-BC99-4F83-82E0-464ED614A579}">
      <dsp:nvSpPr>
        <dsp:cNvPr id="0" name=""/>
        <dsp:cNvSpPr/>
      </dsp:nvSpPr>
      <dsp:spPr>
        <a:xfrm>
          <a:off x="8025733" y="3396095"/>
          <a:ext cx="1930411" cy="6662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/>
            <a:t>Improve the recognition of informal learning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/>
            <a:t>(Belgium)</a:t>
          </a:r>
        </a:p>
      </dsp:txBody>
      <dsp:txXfrm>
        <a:off x="8045246" y="3415608"/>
        <a:ext cx="1891385" cy="627183"/>
      </dsp:txXfrm>
    </dsp:sp>
    <dsp:sp modelId="{6AAA503B-EA12-4720-8EA1-502C57AD0C9B}">
      <dsp:nvSpPr>
        <dsp:cNvPr id="0" name=""/>
        <dsp:cNvSpPr/>
      </dsp:nvSpPr>
      <dsp:spPr>
        <a:xfrm>
          <a:off x="8025733" y="4164799"/>
          <a:ext cx="1930411" cy="6662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0" i="0" u="none" kern="1200" dirty="0"/>
            <a:t>National Plan for adult </a:t>
          </a:r>
          <a:r>
            <a:rPr lang="en-US" sz="1000" b="0" i="0" u="none" kern="1200" dirty="0" err="1"/>
            <a:t>Litteracy</a:t>
          </a:r>
          <a:endParaRPr lang="en-US" sz="1000" b="0" i="0" u="none" kern="1200" dirty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0" i="0" u="none" kern="1200" dirty="0"/>
            <a:t>(Portugal)</a:t>
          </a:r>
          <a:endParaRPr lang="en-US" sz="1000" kern="1200" dirty="0"/>
        </a:p>
      </dsp:txBody>
      <dsp:txXfrm>
        <a:off x="8045246" y="4184312"/>
        <a:ext cx="1891385" cy="627183"/>
      </dsp:txXfrm>
    </dsp:sp>
    <dsp:sp modelId="{4579E714-959F-40C0-9C3A-7B5E8262BD84}">
      <dsp:nvSpPr>
        <dsp:cNvPr id="0" name=""/>
        <dsp:cNvSpPr/>
      </dsp:nvSpPr>
      <dsp:spPr>
        <a:xfrm>
          <a:off x="8025733" y="4933502"/>
          <a:ext cx="1930411" cy="6662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/>
            <a:t>Design a model of assessment and validation of basic skills (Spain and Italy)</a:t>
          </a:r>
        </a:p>
      </dsp:txBody>
      <dsp:txXfrm>
        <a:off x="8045246" y="4953015"/>
        <a:ext cx="1891385" cy="6271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C4821A-0196-4D5B-A9A8-074CEB23DBC5}" type="datetimeFigureOut">
              <a:rPr lang="en-GB" smtClean="0"/>
              <a:t>16/10/2020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71AD53-E956-4401-A56E-A68F491B973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05520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441B25-C4D1-47DB-817D-B9C4FC5392FB}" type="slidenum">
              <a:rPr kumimoji="0" lang="en-GB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28327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66302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800" noProof="0" dirty="0">
              <a:latin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9CF2995-AB43-4B7C-B8CD-9DC7C3692A9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40796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58B90-405B-460F-9AF3-39D0D9287ABA}" type="datetimeFigureOut">
              <a:rPr lang="en-GB" smtClean="0"/>
              <a:t>16/10/2020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27C11-4DC2-4967-9E67-6519E5B18B5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395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58B90-405B-460F-9AF3-39D0D9287ABA}" type="datetimeFigureOut">
              <a:rPr lang="en-GB" smtClean="0"/>
              <a:t>16/10/2020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27C11-4DC2-4967-9E67-6519E5B18B5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0304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58B90-405B-460F-9AF3-39D0D9287ABA}" type="datetimeFigureOut">
              <a:rPr lang="en-GB" smtClean="0"/>
              <a:t>16/10/2020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27C11-4DC2-4967-9E67-6519E5B18B5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5077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‹N›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4426190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‹N›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7852546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959435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‹N›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7908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‹N›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85098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‹N›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76384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‹N›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56421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‹N›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2429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58B90-405B-460F-9AF3-39D0D9287ABA}" type="datetimeFigureOut">
              <a:rPr lang="en-GB" smtClean="0"/>
              <a:t>16/10/2020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27C11-4DC2-4967-9E67-6519E5B18B5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54332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‹N›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70187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‹N›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89547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‹N›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08501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5637862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‹N›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198707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‹N›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891100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‹N›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6098122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‹N›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94149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66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58B90-405B-460F-9AF3-39D0D9287ABA}" type="datetimeFigureOut">
              <a:rPr lang="en-GB" smtClean="0"/>
              <a:t>16/10/2020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27C11-4DC2-4967-9E67-6519E5B18B5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8547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58B90-405B-460F-9AF3-39D0D9287ABA}" type="datetimeFigureOut">
              <a:rPr lang="en-GB" smtClean="0"/>
              <a:t>16/10/2020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27C11-4DC2-4967-9E67-6519E5B18B5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574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58B90-405B-460F-9AF3-39D0D9287ABA}" type="datetimeFigureOut">
              <a:rPr lang="en-GB" smtClean="0"/>
              <a:t>16/10/2020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27C11-4DC2-4967-9E67-6519E5B18B5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40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58B90-405B-460F-9AF3-39D0D9287ABA}" type="datetimeFigureOut">
              <a:rPr lang="en-GB" smtClean="0"/>
              <a:t>16/10/2020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27C11-4DC2-4967-9E67-6519E5B18B5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9490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58B90-405B-460F-9AF3-39D0D9287ABA}" type="datetimeFigureOut">
              <a:rPr lang="en-GB" smtClean="0"/>
              <a:t>16/10/2020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27C11-4DC2-4967-9E67-6519E5B18B5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7441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58B90-405B-460F-9AF3-39D0D9287ABA}" type="datetimeFigureOut">
              <a:rPr lang="en-GB" smtClean="0"/>
              <a:t>16/10/2020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27C11-4DC2-4967-9E67-6519E5B18B5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2532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58B90-405B-460F-9AF3-39D0D9287ABA}" type="datetimeFigureOut">
              <a:rPr lang="en-GB" smtClean="0"/>
              <a:t>16/10/2020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27C11-4DC2-4967-9E67-6519E5B18B5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1875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958B90-405B-460F-9AF3-39D0D9287ABA}" type="datetimeFigureOut">
              <a:rPr lang="en-GB" smtClean="0"/>
              <a:t>16/10/2020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427C11-4DC2-4967-9E67-6519E5B18B5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4501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‹N›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521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hyperlink" Target="mailto:Claudia.piferi@ec.europa.eu" TargetMode="External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18" Type="http://schemas.openxmlformats.org/officeDocument/2006/relationships/image" Target="../media/image22.png"/><Relationship Id="rId26" Type="http://schemas.openxmlformats.org/officeDocument/2006/relationships/image" Target="../media/image30.png"/><Relationship Id="rId3" Type="http://schemas.openxmlformats.org/officeDocument/2006/relationships/diagramData" Target="../diagrams/data1.xml"/><Relationship Id="rId21" Type="http://schemas.openxmlformats.org/officeDocument/2006/relationships/image" Target="../media/image25.png"/><Relationship Id="rId34" Type="http://schemas.openxmlformats.org/officeDocument/2006/relationships/image" Target="../media/image38.png"/><Relationship Id="rId7" Type="http://schemas.microsoft.com/office/2007/relationships/diagramDrawing" Target="../diagrams/drawing1.xml"/><Relationship Id="rId12" Type="http://schemas.openxmlformats.org/officeDocument/2006/relationships/image" Target="../media/image16.png"/><Relationship Id="rId17" Type="http://schemas.openxmlformats.org/officeDocument/2006/relationships/image" Target="../media/image21.png"/><Relationship Id="rId25" Type="http://schemas.openxmlformats.org/officeDocument/2006/relationships/image" Target="../media/image29.png"/><Relationship Id="rId33" Type="http://schemas.openxmlformats.org/officeDocument/2006/relationships/image" Target="../media/image37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0.png"/><Relationship Id="rId20" Type="http://schemas.openxmlformats.org/officeDocument/2006/relationships/image" Target="../media/image24.png"/><Relationship Id="rId29" Type="http://schemas.openxmlformats.org/officeDocument/2006/relationships/image" Target="../media/image33.png"/><Relationship Id="rId1" Type="http://schemas.openxmlformats.org/officeDocument/2006/relationships/slideLayout" Target="../slideLayouts/slideLayout28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15.png"/><Relationship Id="rId24" Type="http://schemas.openxmlformats.org/officeDocument/2006/relationships/image" Target="../media/image28.png"/><Relationship Id="rId32" Type="http://schemas.openxmlformats.org/officeDocument/2006/relationships/image" Target="../media/image36.png"/><Relationship Id="rId37" Type="http://schemas.openxmlformats.org/officeDocument/2006/relationships/image" Target="../media/image41.png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19.png"/><Relationship Id="rId23" Type="http://schemas.openxmlformats.org/officeDocument/2006/relationships/image" Target="../media/image27.png"/><Relationship Id="rId28" Type="http://schemas.openxmlformats.org/officeDocument/2006/relationships/image" Target="../media/image32.png"/><Relationship Id="rId36" Type="http://schemas.openxmlformats.org/officeDocument/2006/relationships/image" Target="../media/image40.png"/><Relationship Id="rId10" Type="http://schemas.openxmlformats.org/officeDocument/2006/relationships/image" Target="../media/image14.png"/><Relationship Id="rId19" Type="http://schemas.openxmlformats.org/officeDocument/2006/relationships/image" Target="../media/image23.png"/><Relationship Id="rId31" Type="http://schemas.openxmlformats.org/officeDocument/2006/relationships/image" Target="../media/image35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13.png"/><Relationship Id="rId14" Type="http://schemas.openxmlformats.org/officeDocument/2006/relationships/image" Target="../media/image18.png"/><Relationship Id="rId22" Type="http://schemas.openxmlformats.org/officeDocument/2006/relationships/image" Target="../media/image26.png"/><Relationship Id="rId27" Type="http://schemas.openxmlformats.org/officeDocument/2006/relationships/image" Target="../media/image31.png"/><Relationship Id="rId30" Type="http://schemas.openxmlformats.org/officeDocument/2006/relationships/image" Target="../media/image34.png"/><Relationship Id="rId35" Type="http://schemas.openxmlformats.org/officeDocument/2006/relationships/image" Target="../media/image3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" t="195" b="29116"/>
          <a:stretch/>
        </p:blipFill>
        <p:spPr>
          <a:xfrm>
            <a:off x="-13258" y="1093518"/>
            <a:ext cx="12199962" cy="5764482"/>
          </a:xfrm>
          <a:prstGeom prst="rect">
            <a:avLst/>
          </a:prstGeom>
        </p:spPr>
      </p:pic>
      <p:sp>
        <p:nvSpPr>
          <p:cNvPr id="6" name="Title 18"/>
          <p:cNvSpPr txBox="1">
            <a:spLocks/>
          </p:cNvSpPr>
          <p:nvPr/>
        </p:nvSpPr>
        <p:spPr>
          <a:xfrm>
            <a:off x="1071350" y="1992572"/>
            <a:ext cx="10065224" cy="214952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E" sz="6000" b="1" dirty="0" smtClean="0">
                <a:solidFill>
                  <a:srgbClr val="FFFFFF"/>
                </a:solidFill>
                <a:latin typeface="EC Square Sans Pro Thin" panose="020B0506040000020004" pitchFamily="34" charset="0"/>
              </a:rPr>
              <a:t>Tailor-made</a:t>
            </a:r>
            <a:r>
              <a:rPr lang="de-DE" sz="6000" b="1" dirty="0" smtClean="0">
                <a:solidFill>
                  <a:srgbClr val="FFFFFF"/>
                </a:solidFill>
                <a:latin typeface="EC Square Sans Pro Thin" panose="020B0506040000020004" pitchFamily="34" charset="0"/>
              </a:rPr>
              <a:t> </a:t>
            </a:r>
            <a:r>
              <a:rPr lang="en-IE" sz="6000" b="1" dirty="0" smtClean="0">
                <a:solidFill>
                  <a:srgbClr val="FFFFFF"/>
                </a:solidFill>
                <a:latin typeface="EC Square Sans Pro Thin" panose="020B0506040000020004" pitchFamily="34" charset="0"/>
              </a:rPr>
              <a:t>support</a:t>
            </a:r>
            <a:r>
              <a:rPr lang="de-DE" sz="6000" b="1" dirty="0" smtClean="0">
                <a:solidFill>
                  <a:srgbClr val="FFFFFF"/>
                </a:solidFill>
                <a:latin typeface="EC Square Sans Pro Thin" panose="020B0506040000020004" pitchFamily="34" charset="0"/>
              </a:rPr>
              <a:t> </a:t>
            </a:r>
            <a:r>
              <a:rPr lang="en-IE" sz="6000" b="1" dirty="0" smtClean="0">
                <a:solidFill>
                  <a:srgbClr val="FFFFFF"/>
                </a:solidFill>
                <a:latin typeface="EC Square Sans Pro Thin" panose="020B0506040000020004" pitchFamily="34" charset="0"/>
              </a:rPr>
              <a:t>for</a:t>
            </a:r>
            <a:r>
              <a:rPr lang="de-DE" sz="6000" b="1" dirty="0" smtClean="0">
                <a:solidFill>
                  <a:srgbClr val="FFFFFF"/>
                </a:solidFill>
                <a:latin typeface="EC Square Sans Pro Thin" panose="020B0506040000020004" pitchFamily="34" charset="0"/>
              </a:rPr>
              <a:t> </a:t>
            </a:r>
            <a:r>
              <a:rPr lang="de-DE" sz="6000" b="1" dirty="0">
                <a:solidFill>
                  <a:srgbClr val="FFFFFF"/>
                </a:solidFill>
                <a:latin typeface="EC Square Sans Pro Thin" panose="020B0506040000020004" pitchFamily="34" charset="0"/>
              </a:rPr>
              <a:t>national </a:t>
            </a:r>
            <a:r>
              <a:rPr lang="en-IE" sz="6000" b="1" dirty="0" smtClean="0">
                <a:solidFill>
                  <a:srgbClr val="FFFFFF"/>
                </a:solidFill>
                <a:latin typeface="EC Square Sans Pro Thin" panose="020B0506040000020004" pitchFamily="34" charset="0"/>
              </a:rPr>
              <a:t>reforms</a:t>
            </a:r>
          </a:p>
          <a:p>
            <a:endParaRPr lang="en-GB" sz="3600" dirty="0">
              <a:solidFill>
                <a:schemeClr val="bg1"/>
              </a:solidFill>
            </a:endParaRPr>
          </a:p>
        </p:txBody>
      </p:sp>
      <p:sp>
        <p:nvSpPr>
          <p:cNvPr id="7" name="Subtitle 19"/>
          <p:cNvSpPr txBox="1">
            <a:spLocks/>
          </p:cNvSpPr>
          <p:nvPr/>
        </p:nvSpPr>
        <p:spPr>
          <a:xfrm>
            <a:off x="1071351" y="4418049"/>
            <a:ext cx="10065224" cy="89775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IE" sz="2800" dirty="0">
              <a:solidFill>
                <a:srgbClr val="FFC000"/>
              </a:solidFill>
            </a:endParaRPr>
          </a:p>
        </p:txBody>
      </p:sp>
      <p:sp>
        <p:nvSpPr>
          <p:cNvPr id="8" name="Text Placeholder 20"/>
          <p:cNvSpPr txBox="1">
            <a:spLocks/>
          </p:cNvSpPr>
          <p:nvPr/>
        </p:nvSpPr>
        <p:spPr>
          <a:xfrm>
            <a:off x="3352800" y="4971049"/>
            <a:ext cx="7441768" cy="52899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2000" i="1" dirty="0" smtClean="0">
                <a:solidFill>
                  <a:schemeClr val="bg1"/>
                </a:solidFill>
              </a:rPr>
              <a:t>Directorate General for Structural Reform Support (DG REFORM)</a:t>
            </a:r>
            <a:endParaRPr lang="en-IE" sz="2000" i="1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09625" y="1985335"/>
            <a:ext cx="36000" cy="4865428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7659" y="-99538"/>
            <a:ext cx="1816156" cy="181615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724939" y="6627479"/>
            <a:ext cx="723569" cy="223284"/>
          </a:xfrm>
          <a:prstGeom prst="rect">
            <a:avLst/>
          </a:prstGeom>
          <a:solidFill>
            <a:srgbClr val="0C4D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98287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54181"/>
            <a:ext cx="121920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r-BE" dirty="0" smtClean="0"/>
          </a:p>
          <a:p>
            <a:pPr algn="ctr"/>
            <a:endParaRPr lang="fr-BE" dirty="0" smtClean="0"/>
          </a:p>
          <a:p>
            <a:pPr algn="ctr"/>
            <a:r>
              <a:rPr lang="fr-BE" sz="2800" dirty="0" smtClean="0"/>
              <a:t>Claudia PIFERI</a:t>
            </a:r>
          </a:p>
          <a:p>
            <a:pPr algn="ctr"/>
            <a:endParaRPr lang="fr-BE" dirty="0" smtClean="0"/>
          </a:p>
          <a:p>
            <a:pPr algn="ctr"/>
            <a:r>
              <a:rPr lang="fr-BE" dirty="0" smtClean="0"/>
              <a:t>Policy </a:t>
            </a:r>
            <a:r>
              <a:rPr lang="fr-BE" dirty="0" err="1" smtClean="0"/>
              <a:t>Officer</a:t>
            </a:r>
            <a:r>
              <a:rPr lang="fr-BE" dirty="0" smtClean="0"/>
              <a:t> &amp; </a:t>
            </a:r>
            <a:r>
              <a:rPr lang="fr-BE" dirty="0" err="1" smtClean="0"/>
              <a:t>Equality</a:t>
            </a:r>
            <a:r>
              <a:rPr lang="fr-BE" dirty="0" smtClean="0"/>
              <a:t> </a:t>
            </a:r>
            <a:r>
              <a:rPr lang="fr-BE" dirty="0" err="1" smtClean="0"/>
              <a:t>Coordinator</a:t>
            </a:r>
            <a:endParaRPr lang="fr-BE" dirty="0" smtClean="0"/>
          </a:p>
          <a:p>
            <a:pPr algn="ctr"/>
            <a:endParaRPr lang="fr-BE" dirty="0"/>
          </a:p>
          <a:p>
            <a:pPr algn="ctr"/>
            <a:endParaRPr lang="fr-BE" dirty="0" smtClean="0"/>
          </a:p>
          <a:p>
            <a:pPr algn="ctr"/>
            <a:r>
              <a:rPr lang="fr-BE" dirty="0" smtClean="0"/>
              <a:t> </a:t>
            </a:r>
          </a:p>
          <a:p>
            <a:pPr algn="ctr"/>
            <a:r>
              <a:rPr lang="fr-BE" dirty="0" smtClean="0"/>
              <a:t>  </a:t>
            </a:r>
          </a:p>
          <a:p>
            <a:pPr algn="ctr"/>
            <a:endParaRPr lang="fr-BE" dirty="0" smtClean="0"/>
          </a:p>
          <a:p>
            <a:pPr algn="ctr"/>
            <a:r>
              <a:rPr lang="fr-BE" dirty="0" err="1" smtClean="0"/>
              <a:t>European</a:t>
            </a:r>
            <a:r>
              <a:rPr lang="fr-BE" dirty="0" smtClean="0"/>
              <a:t> Commission</a:t>
            </a:r>
          </a:p>
          <a:p>
            <a:pPr algn="ctr"/>
            <a:r>
              <a:rPr lang="fr-BE" dirty="0" smtClean="0"/>
              <a:t> </a:t>
            </a:r>
          </a:p>
          <a:p>
            <a:pPr algn="ctr"/>
            <a:r>
              <a:rPr lang="fr-BE" dirty="0" err="1" smtClean="0"/>
              <a:t>Directorate</a:t>
            </a:r>
            <a:r>
              <a:rPr lang="fr-BE" dirty="0" smtClean="0"/>
              <a:t> General for Structural </a:t>
            </a:r>
            <a:r>
              <a:rPr lang="fr-BE" dirty="0" err="1" smtClean="0"/>
              <a:t>Reform</a:t>
            </a:r>
            <a:r>
              <a:rPr lang="fr-BE" dirty="0" smtClean="0"/>
              <a:t> Support (DG REFORM)</a:t>
            </a:r>
          </a:p>
          <a:p>
            <a:pPr algn="ctr"/>
            <a:r>
              <a:rPr lang="fr-BE" dirty="0" smtClean="0"/>
              <a:t>Unit 04 - Labour </a:t>
            </a:r>
            <a:r>
              <a:rPr lang="fr-BE" dirty="0" err="1" smtClean="0"/>
              <a:t>Market</a:t>
            </a:r>
            <a:r>
              <a:rPr lang="fr-BE" dirty="0" smtClean="0"/>
              <a:t>, </a:t>
            </a:r>
            <a:r>
              <a:rPr lang="fr-BE" dirty="0" err="1" smtClean="0"/>
              <a:t>Education</a:t>
            </a:r>
            <a:r>
              <a:rPr lang="fr-BE" dirty="0" smtClean="0"/>
              <a:t>, </a:t>
            </a:r>
            <a:r>
              <a:rPr lang="fr-BE" dirty="0" err="1" smtClean="0"/>
              <a:t>Health</a:t>
            </a:r>
            <a:r>
              <a:rPr lang="fr-BE" dirty="0" smtClean="0"/>
              <a:t> &amp; Social Services </a:t>
            </a:r>
          </a:p>
          <a:p>
            <a:pPr algn="ctr"/>
            <a:endParaRPr lang="fr-BE" dirty="0" smtClean="0"/>
          </a:p>
          <a:p>
            <a:pPr algn="ctr"/>
            <a:r>
              <a:rPr lang="fr-BE" dirty="0" smtClean="0"/>
              <a:t>Tel. +32 2 29 85023 </a:t>
            </a:r>
          </a:p>
          <a:p>
            <a:pPr algn="ctr"/>
            <a:r>
              <a:rPr lang="fr-BE" dirty="0" smtClean="0">
                <a:hlinkClick r:id="rId2"/>
              </a:rPr>
              <a:t>Claudia.piferi@ec.europa.eu</a:t>
            </a:r>
            <a:r>
              <a:rPr lang="fr-BE" dirty="0" smtClean="0"/>
              <a:t> </a:t>
            </a:r>
          </a:p>
          <a:p>
            <a:pPr algn="ctr"/>
            <a:endParaRPr lang="fr-BE" dirty="0"/>
          </a:p>
          <a:p>
            <a:pPr algn="ctr"/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4729" y="2342773"/>
            <a:ext cx="1462541" cy="843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988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21958E"/>
                </a:solidFill>
              </a:rPr>
              <a:t>Background</a:t>
            </a:r>
            <a:endParaRPr lang="en-GB" dirty="0">
              <a:solidFill>
                <a:srgbClr val="21958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28000" y="0"/>
            <a:ext cx="28800" cy="128520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4" name="Rectangle 3"/>
          <p:cNvSpPr/>
          <p:nvPr/>
        </p:nvSpPr>
        <p:spPr>
          <a:xfrm>
            <a:off x="1042221" y="1276603"/>
            <a:ext cx="1059917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21958E"/>
                </a:solidFill>
              </a:rPr>
              <a:t>Structural </a:t>
            </a:r>
            <a:r>
              <a:rPr lang="en-US" sz="2400" dirty="0">
                <a:solidFill>
                  <a:srgbClr val="21958E"/>
                </a:solidFill>
              </a:rPr>
              <a:t>Reform Support Service (SRSS) </a:t>
            </a:r>
            <a:r>
              <a:rPr lang="en-US" sz="2400" dirty="0" err="1" smtClean="0">
                <a:solidFill>
                  <a:srgbClr val="21958E"/>
                </a:solidFill>
              </a:rPr>
              <a:t>creato</a:t>
            </a:r>
            <a:r>
              <a:rPr lang="en-US" sz="2400" dirty="0" smtClean="0">
                <a:solidFill>
                  <a:srgbClr val="21958E"/>
                </a:solidFill>
              </a:rPr>
              <a:t> </a:t>
            </a:r>
            <a:r>
              <a:rPr lang="en-US" sz="2400" dirty="0" err="1" smtClean="0">
                <a:solidFill>
                  <a:srgbClr val="21958E"/>
                </a:solidFill>
              </a:rPr>
              <a:t>nel</a:t>
            </a:r>
            <a:r>
              <a:rPr lang="en-US" sz="2400" dirty="0" smtClean="0">
                <a:solidFill>
                  <a:srgbClr val="21958E"/>
                </a:solidFill>
              </a:rPr>
              <a:t> </a:t>
            </a:r>
            <a:r>
              <a:rPr lang="en-US" sz="2400" dirty="0">
                <a:solidFill>
                  <a:srgbClr val="21958E"/>
                </a:solidFill>
              </a:rPr>
              <a:t>2015 </a:t>
            </a:r>
            <a:r>
              <a:rPr lang="en-US" sz="2400" dirty="0" smtClean="0">
                <a:solidFill>
                  <a:srgbClr val="21958E"/>
                </a:solidFill>
              </a:rPr>
              <a:t>per:</a:t>
            </a:r>
          </a:p>
          <a:p>
            <a:endParaRPr lang="en-US" sz="2400" dirty="0">
              <a:solidFill>
                <a:srgbClr val="21958E"/>
              </a:solidFill>
            </a:endParaRPr>
          </a:p>
          <a:p>
            <a:r>
              <a:rPr lang="en-US" sz="2400" dirty="0" smtClean="0">
                <a:solidFill>
                  <a:srgbClr val="21958E"/>
                </a:solidFill>
              </a:rPr>
              <a:t>		</a:t>
            </a:r>
            <a:r>
              <a:rPr lang="en-US" sz="2400" dirty="0" err="1" smtClean="0">
                <a:solidFill>
                  <a:srgbClr val="21958E"/>
                </a:solidFill>
              </a:rPr>
              <a:t>Sostenere</a:t>
            </a:r>
            <a:r>
              <a:rPr lang="en-US" sz="2400" dirty="0" smtClean="0">
                <a:solidFill>
                  <a:srgbClr val="21958E"/>
                </a:solidFill>
              </a:rPr>
              <a:t> </a:t>
            </a:r>
            <a:r>
              <a:rPr lang="en-US" sz="2400" dirty="0" err="1" smtClean="0">
                <a:solidFill>
                  <a:srgbClr val="21958E"/>
                </a:solidFill>
              </a:rPr>
              <a:t>i</a:t>
            </a:r>
            <a:r>
              <a:rPr lang="en-US" sz="2400" dirty="0" smtClean="0">
                <a:solidFill>
                  <a:srgbClr val="21958E"/>
                </a:solidFill>
              </a:rPr>
              <a:t> </a:t>
            </a:r>
            <a:r>
              <a:rPr lang="en-US" sz="2400" dirty="0" err="1" smtClean="0">
                <a:solidFill>
                  <a:srgbClr val="21958E"/>
                </a:solidFill>
              </a:rPr>
              <a:t>paesi</a:t>
            </a:r>
            <a:r>
              <a:rPr lang="en-US" sz="2400" dirty="0" smtClean="0">
                <a:solidFill>
                  <a:srgbClr val="21958E"/>
                </a:solidFill>
              </a:rPr>
              <a:t> </a:t>
            </a:r>
            <a:r>
              <a:rPr lang="en-US" sz="2400" dirty="0" err="1" smtClean="0">
                <a:solidFill>
                  <a:srgbClr val="21958E"/>
                </a:solidFill>
              </a:rPr>
              <a:t>membri</a:t>
            </a:r>
            <a:r>
              <a:rPr lang="en-US" sz="2400" dirty="0" smtClean="0">
                <a:solidFill>
                  <a:srgbClr val="21958E"/>
                </a:solidFill>
              </a:rPr>
              <a:t> </a:t>
            </a:r>
            <a:r>
              <a:rPr lang="en-US" sz="2400" dirty="0" err="1" smtClean="0">
                <a:solidFill>
                  <a:srgbClr val="21958E"/>
                </a:solidFill>
              </a:rPr>
              <a:t>nella</a:t>
            </a:r>
            <a:r>
              <a:rPr lang="en-US" sz="2400" dirty="0" smtClean="0">
                <a:solidFill>
                  <a:srgbClr val="21958E"/>
                </a:solidFill>
              </a:rPr>
              <a:t> </a:t>
            </a:r>
            <a:r>
              <a:rPr lang="en-US" sz="2400" dirty="0" err="1" smtClean="0">
                <a:solidFill>
                  <a:srgbClr val="21958E"/>
                </a:solidFill>
              </a:rPr>
              <a:t>preparazione</a:t>
            </a:r>
            <a:r>
              <a:rPr lang="en-US" sz="2400" dirty="0" smtClean="0">
                <a:solidFill>
                  <a:srgbClr val="21958E"/>
                </a:solidFill>
              </a:rPr>
              <a:t>, </a:t>
            </a:r>
            <a:r>
              <a:rPr lang="en-US" sz="2400" dirty="0" err="1" smtClean="0">
                <a:solidFill>
                  <a:srgbClr val="21958E"/>
                </a:solidFill>
              </a:rPr>
              <a:t>sviluppo</a:t>
            </a:r>
            <a:r>
              <a:rPr lang="en-US" sz="2400" dirty="0" smtClean="0">
                <a:solidFill>
                  <a:srgbClr val="21958E"/>
                </a:solidFill>
              </a:rPr>
              <a:t> e </a:t>
            </a:r>
            <a:r>
              <a:rPr lang="en-US" sz="2400" dirty="0" err="1" smtClean="0">
                <a:solidFill>
                  <a:srgbClr val="21958E"/>
                </a:solidFill>
              </a:rPr>
              <a:t>realizzazione</a:t>
            </a:r>
            <a:r>
              <a:rPr lang="en-US" sz="2400" dirty="0" smtClean="0">
                <a:solidFill>
                  <a:srgbClr val="21958E"/>
                </a:solidFill>
              </a:rPr>
              <a:t> 		di </a:t>
            </a:r>
            <a:r>
              <a:rPr lang="en-US" sz="2400" dirty="0" err="1" smtClean="0">
                <a:solidFill>
                  <a:srgbClr val="21958E"/>
                </a:solidFill>
              </a:rPr>
              <a:t>riforme</a:t>
            </a:r>
            <a:r>
              <a:rPr lang="en-US" sz="2400" dirty="0" smtClean="0">
                <a:solidFill>
                  <a:srgbClr val="21958E"/>
                </a:solidFill>
              </a:rPr>
              <a:t> </a:t>
            </a:r>
            <a:r>
              <a:rPr lang="en-US" sz="2400" dirty="0" err="1" smtClean="0">
                <a:solidFill>
                  <a:srgbClr val="21958E"/>
                </a:solidFill>
              </a:rPr>
              <a:t>strutturali</a:t>
            </a:r>
            <a:r>
              <a:rPr lang="en-US" sz="2400" dirty="0" smtClean="0">
                <a:solidFill>
                  <a:srgbClr val="21958E"/>
                </a:solidFill>
              </a:rPr>
              <a:t>, </a:t>
            </a:r>
            <a:r>
              <a:rPr lang="en-US" sz="2400" dirty="0" err="1" smtClean="0">
                <a:solidFill>
                  <a:srgbClr val="21958E"/>
                </a:solidFill>
              </a:rPr>
              <a:t>avvalendosi</a:t>
            </a:r>
            <a:r>
              <a:rPr lang="en-US" sz="2400" dirty="0" smtClean="0">
                <a:solidFill>
                  <a:srgbClr val="21958E"/>
                </a:solidFill>
              </a:rPr>
              <a:t> di expertise </a:t>
            </a:r>
            <a:r>
              <a:rPr lang="en-US" sz="2400" dirty="0" err="1" smtClean="0">
                <a:solidFill>
                  <a:srgbClr val="21958E"/>
                </a:solidFill>
              </a:rPr>
              <a:t>internazionale</a:t>
            </a:r>
            <a:r>
              <a:rPr lang="en-US" sz="2400" dirty="0" smtClean="0">
                <a:solidFill>
                  <a:srgbClr val="21958E"/>
                </a:solidFill>
              </a:rPr>
              <a:t> </a:t>
            </a:r>
            <a:r>
              <a:rPr lang="en-US" sz="2400" dirty="0" err="1" smtClean="0">
                <a:solidFill>
                  <a:srgbClr val="21958E"/>
                </a:solidFill>
              </a:rPr>
              <a:t>su</a:t>
            </a:r>
            <a:r>
              <a:rPr lang="en-US" sz="2400" dirty="0" smtClean="0">
                <a:solidFill>
                  <a:srgbClr val="21958E"/>
                </a:solidFill>
              </a:rPr>
              <a:t> 			</a:t>
            </a:r>
            <a:r>
              <a:rPr lang="en-US" sz="2400" dirty="0" err="1" smtClean="0">
                <a:solidFill>
                  <a:srgbClr val="21958E"/>
                </a:solidFill>
              </a:rPr>
              <a:t>misura</a:t>
            </a:r>
            <a:r>
              <a:rPr lang="en-US" sz="2400" dirty="0" smtClean="0">
                <a:solidFill>
                  <a:srgbClr val="21958E"/>
                </a:solidFill>
              </a:rPr>
              <a:t> </a:t>
            </a:r>
          </a:p>
          <a:p>
            <a:endParaRPr lang="en-US" sz="2400" u="sng" dirty="0">
              <a:solidFill>
                <a:srgbClr val="21958E"/>
              </a:solidFill>
            </a:endParaRPr>
          </a:p>
          <a:p>
            <a:r>
              <a:rPr lang="en-US" sz="2400" b="1" u="sng" dirty="0" smtClean="0">
                <a:solidFill>
                  <a:srgbClr val="21958E"/>
                </a:solidFill>
              </a:rPr>
              <a:t>Dal 1 </a:t>
            </a:r>
            <a:r>
              <a:rPr lang="en-US" sz="2400" b="1" u="sng" dirty="0" err="1" smtClean="0">
                <a:solidFill>
                  <a:srgbClr val="21958E"/>
                </a:solidFill>
              </a:rPr>
              <a:t>Gennaio</a:t>
            </a:r>
            <a:r>
              <a:rPr lang="en-US" sz="2400" b="1" u="sng" dirty="0" smtClean="0">
                <a:solidFill>
                  <a:srgbClr val="21958E"/>
                </a:solidFill>
              </a:rPr>
              <a:t> 2020</a:t>
            </a:r>
            <a:r>
              <a:rPr lang="en-US" sz="2400" b="1" u="sng" dirty="0">
                <a:solidFill>
                  <a:srgbClr val="21958E"/>
                </a:solidFill>
              </a:rPr>
              <a:t>: DG REFORM</a:t>
            </a:r>
          </a:p>
          <a:p>
            <a:endParaRPr lang="en-US" sz="2400" dirty="0">
              <a:solidFill>
                <a:srgbClr val="21958E"/>
              </a:solidFill>
            </a:endParaRPr>
          </a:p>
          <a:p>
            <a:r>
              <a:rPr lang="en-US" sz="2400" i="1" dirty="0" smtClean="0">
                <a:solidFill>
                  <a:srgbClr val="21958E"/>
                </a:solidFill>
              </a:rPr>
              <a:t>Structural </a:t>
            </a:r>
            <a:r>
              <a:rPr lang="en-US" sz="2400" i="1" dirty="0">
                <a:solidFill>
                  <a:srgbClr val="21958E"/>
                </a:solidFill>
              </a:rPr>
              <a:t>Reform Support Programme </a:t>
            </a:r>
            <a:r>
              <a:rPr lang="en-US" sz="2400" dirty="0">
                <a:solidFill>
                  <a:srgbClr val="21958E"/>
                </a:solidFill>
              </a:rPr>
              <a:t>(SRSP): </a:t>
            </a:r>
          </a:p>
          <a:p>
            <a:r>
              <a:rPr lang="en-US" sz="2400" b="1" dirty="0" smtClean="0">
                <a:solidFill>
                  <a:srgbClr val="21958E"/>
                </a:solidFill>
              </a:rPr>
              <a:t>EUR </a:t>
            </a:r>
            <a:r>
              <a:rPr lang="en-US" sz="2400" b="1" dirty="0">
                <a:solidFill>
                  <a:srgbClr val="21958E"/>
                </a:solidFill>
              </a:rPr>
              <a:t>222.8 </a:t>
            </a:r>
            <a:r>
              <a:rPr lang="en-US" sz="2400" b="1" dirty="0" smtClean="0">
                <a:solidFill>
                  <a:srgbClr val="21958E"/>
                </a:solidFill>
              </a:rPr>
              <a:t>million </a:t>
            </a:r>
            <a:r>
              <a:rPr lang="en-US" sz="2400" b="1" dirty="0">
                <a:solidFill>
                  <a:srgbClr val="21958E"/>
                </a:solidFill>
              </a:rPr>
              <a:t>for </a:t>
            </a:r>
            <a:r>
              <a:rPr lang="en-US" sz="2400" b="1" dirty="0" smtClean="0">
                <a:solidFill>
                  <a:srgbClr val="21958E"/>
                </a:solidFill>
              </a:rPr>
              <a:t>2017-2020</a:t>
            </a:r>
          </a:p>
          <a:p>
            <a:endParaRPr lang="en-US" sz="2400" b="1" dirty="0">
              <a:solidFill>
                <a:srgbClr val="21958E"/>
              </a:solidFill>
            </a:endParaRPr>
          </a:p>
          <a:p>
            <a:r>
              <a:rPr lang="en-US" sz="2400" dirty="0" smtClean="0">
                <a:solidFill>
                  <a:srgbClr val="21958E"/>
                </a:solidFill>
              </a:rPr>
              <a:t>Technical support Instrument (TSI):</a:t>
            </a:r>
            <a:r>
              <a:rPr lang="en-US" sz="2400" b="1" dirty="0" smtClean="0">
                <a:solidFill>
                  <a:srgbClr val="21958E"/>
                </a:solidFill>
              </a:rPr>
              <a:t> </a:t>
            </a:r>
          </a:p>
          <a:p>
            <a:r>
              <a:rPr lang="en-US" sz="2400" b="1" dirty="0" smtClean="0">
                <a:solidFill>
                  <a:srgbClr val="21958E"/>
                </a:solidFill>
              </a:rPr>
              <a:t>EUR 767 million for 2021-2027</a:t>
            </a:r>
            <a:endParaRPr lang="en-US" sz="2400" b="1" dirty="0">
              <a:solidFill>
                <a:srgbClr val="21958E"/>
              </a:solidFill>
            </a:endParaRPr>
          </a:p>
        </p:txBody>
      </p:sp>
      <p:sp>
        <p:nvSpPr>
          <p:cNvPr id="8" name="Striped Right Arrow 7"/>
          <p:cNvSpPr/>
          <p:nvPr/>
        </p:nvSpPr>
        <p:spPr>
          <a:xfrm>
            <a:off x="1217711" y="1995055"/>
            <a:ext cx="1507015" cy="895927"/>
          </a:xfrm>
          <a:prstGeom prst="strip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2580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 txBox="1">
            <a:spLocks/>
          </p:cNvSpPr>
          <p:nvPr/>
        </p:nvSpPr>
        <p:spPr bwMode="auto">
          <a:xfrm rot="16200000">
            <a:off x="1355506" y="4713114"/>
            <a:ext cx="2219219" cy="659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Arial" pitchFamily="34" charset="0"/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57150" indent="0" algn="ctr"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  <a:buSzPct val="120000"/>
              <a:buNone/>
            </a:pPr>
            <a:r>
              <a:rPr lang="en-GB" sz="1600" i="0" kern="0" dirty="0">
                <a:solidFill>
                  <a:srgbClr val="FFFFFF"/>
                </a:solidFill>
                <a:latin typeface="Calibri"/>
              </a:rPr>
              <a:t>Per Area</a:t>
            </a:r>
            <a:endParaRPr lang="en-GB" sz="1400" u="sng" kern="0" dirty="0">
              <a:solidFill>
                <a:srgbClr val="FFFFFF"/>
              </a:solidFill>
              <a:latin typeface="Calibri"/>
            </a:endParaRPr>
          </a:p>
          <a:p>
            <a:pPr marL="400050" algn="ctr"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  <a:buSzPct val="120000"/>
            </a:pPr>
            <a:endParaRPr lang="en-GB" sz="1800" i="0" kern="0" dirty="0">
              <a:latin typeface="Calibri"/>
            </a:endParaRPr>
          </a:p>
          <a:p>
            <a:pPr algn="ctr">
              <a:spcBef>
                <a:spcPts val="1200"/>
              </a:spcBef>
              <a:spcAft>
                <a:spcPts val="1800"/>
              </a:spcAft>
              <a:buSzPct val="120000"/>
            </a:pPr>
            <a:endParaRPr lang="en-GB" sz="1800" i="0" kern="0" dirty="0">
              <a:latin typeface="Calibri"/>
            </a:endParaRPr>
          </a:p>
          <a:p>
            <a:pPr algn="ctr">
              <a:spcBef>
                <a:spcPts val="1200"/>
              </a:spcBef>
              <a:spcAft>
                <a:spcPts val="1800"/>
              </a:spcAft>
              <a:buSzPct val="120000"/>
            </a:pPr>
            <a:endParaRPr lang="en-GB" sz="1800" i="0" kern="0" dirty="0">
              <a:latin typeface="Calibri"/>
            </a:endParaRPr>
          </a:p>
          <a:p>
            <a:pPr marL="0" indent="0" algn="ctr">
              <a:spcBef>
                <a:spcPts val="600"/>
              </a:spcBef>
              <a:spcAft>
                <a:spcPts val="1200"/>
              </a:spcAft>
              <a:buSzPct val="120000"/>
              <a:buNone/>
            </a:pPr>
            <a:endParaRPr lang="en-GB" sz="1800" i="0" u="sng" kern="0" dirty="0">
              <a:latin typeface="Calibri"/>
            </a:endParaRPr>
          </a:p>
          <a:p>
            <a:pPr algn="ctr">
              <a:spcBef>
                <a:spcPts val="600"/>
              </a:spcBef>
              <a:spcAft>
                <a:spcPts val="1200"/>
              </a:spcAft>
              <a:buSzPct val="120000"/>
            </a:pPr>
            <a:endParaRPr lang="en-GB" sz="1800" i="0" kern="0" dirty="0">
              <a:latin typeface="Calibri"/>
            </a:endParaRPr>
          </a:p>
          <a:p>
            <a:pPr algn="ctr">
              <a:spcBef>
                <a:spcPts val="600"/>
              </a:spcBef>
              <a:spcAft>
                <a:spcPts val="1200"/>
              </a:spcAft>
              <a:buSzPct val="120000"/>
            </a:pPr>
            <a:endParaRPr lang="en-GB" sz="1800" i="0" u="sng" kern="0" dirty="0">
              <a:latin typeface="Calibri"/>
            </a:endParaRPr>
          </a:p>
        </p:txBody>
      </p:sp>
      <p:sp>
        <p:nvSpPr>
          <p:cNvPr id="16" name="Title 38"/>
          <p:cNvSpPr txBox="1">
            <a:spLocks/>
          </p:cNvSpPr>
          <p:nvPr/>
        </p:nvSpPr>
        <p:spPr bwMode="auto">
          <a:xfrm>
            <a:off x="6960095" y="908720"/>
            <a:ext cx="3008313" cy="526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endParaRPr lang="en-GB" sz="2800" kern="0" dirty="0">
              <a:latin typeface="Calibri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2236864"/>
              </p:ext>
            </p:extLst>
          </p:nvPr>
        </p:nvGraphicFramePr>
        <p:xfrm>
          <a:off x="1061884" y="2409600"/>
          <a:ext cx="9156885" cy="4286973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594994">
                  <a:extLst>
                    <a:ext uri="{9D8B030D-6E8A-4147-A177-3AD203B41FA5}">
                      <a16:colId xmlns:a16="http://schemas.microsoft.com/office/drawing/2014/main" xmlns="" val="3786644286"/>
                    </a:ext>
                  </a:extLst>
                </a:gridCol>
                <a:gridCol w="1548552">
                  <a:extLst>
                    <a:ext uri="{9D8B030D-6E8A-4147-A177-3AD203B41FA5}">
                      <a16:colId xmlns:a16="http://schemas.microsoft.com/office/drawing/2014/main" xmlns="" val="972998579"/>
                    </a:ext>
                  </a:extLst>
                </a:gridCol>
                <a:gridCol w="1738440">
                  <a:extLst>
                    <a:ext uri="{9D8B030D-6E8A-4147-A177-3AD203B41FA5}">
                      <a16:colId xmlns:a16="http://schemas.microsoft.com/office/drawing/2014/main" xmlns="" val="2966199753"/>
                    </a:ext>
                  </a:extLst>
                </a:gridCol>
                <a:gridCol w="1653651">
                  <a:extLst>
                    <a:ext uri="{9D8B030D-6E8A-4147-A177-3AD203B41FA5}">
                      <a16:colId xmlns:a16="http://schemas.microsoft.com/office/drawing/2014/main" xmlns="" val="882996462"/>
                    </a:ext>
                  </a:extLst>
                </a:gridCol>
                <a:gridCol w="1621248">
                  <a:extLst>
                    <a:ext uri="{9D8B030D-6E8A-4147-A177-3AD203B41FA5}">
                      <a16:colId xmlns:a16="http://schemas.microsoft.com/office/drawing/2014/main" xmlns="" val="3482099277"/>
                    </a:ext>
                  </a:extLst>
                </a:gridCol>
              </a:tblGrid>
              <a:tr h="65303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en-GB" sz="1600" b="1" noProof="0" dirty="0">
                        <a:solidFill>
                          <a:srgbClr val="21958E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GB" sz="1600" b="1" noProof="0" dirty="0" smtClean="0">
                          <a:solidFill>
                            <a:srgbClr val="21958E"/>
                          </a:solidFill>
                          <a:latin typeface="+mn-lt"/>
                        </a:rPr>
                        <a:t>SRSP 2017</a:t>
                      </a:r>
                      <a:endParaRPr lang="en-GB" sz="1600" b="1" noProof="0" dirty="0">
                        <a:solidFill>
                          <a:srgbClr val="21958E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GB" sz="1600" b="1" noProof="0" dirty="0" smtClean="0">
                          <a:solidFill>
                            <a:srgbClr val="21958E"/>
                          </a:solidFill>
                          <a:latin typeface="+mn-lt"/>
                        </a:rPr>
                        <a:t>SRSP 2018</a:t>
                      </a:r>
                      <a:endParaRPr lang="en-GB" sz="1600" b="1" noProof="0" dirty="0">
                        <a:solidFill>
                          <a:srgbClr val="21958E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GB" sz="1600" b="1" noProof="0" dirty="0" smtClean="0">
                          <a:solidFill>
                            <a:srgbClr val="21958E"/>
                          </a:solidFill>
                          <a:latin typeface="+mn-lt"/>
                        </a:rPr>
                        <a:t>SRSP 2019</a:t>
                      </a:r>
                      <a:endParaRPr lang="en-GB" sz="1600" b="1" noProof="0" dirty="0">
                        <a:solidFill>
                          <a:srgbClr val="21958E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GB" sz="1600" b="1" noProof="0" dirty="0" smtClean="0">
                          <a:solidFill>
                            <a:srgbClr val="21958E"/>
                          </a:solidFill>
                          <a:latin typeface="+mn-lt"/>
                        </a:rPr>
                        <a:t>SRSP 2020</a:t>
                      </a:r>
                      <a:endParaRPr lang="en-GB" sz="1600" b="1" noProof="0" dirty="0">
                        <a:solidFill>
                          <a:srgbClr val="21958E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551785725"/>
                  </a:ext>
                </a:extLst>
              </a:tr>
              <a:tr h="635129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de-DE" sz="1400" b="1" noProof="0" dirty="0" smtClean="0">
                          <a:solidFill>
                            <a:srgbClr val="21958E"/>
                          </a:solidFill>
                          <a:latin typeface="+mn-lt"/>
                        </a:rPr>
                        <a:t>SRSP Budget (</a:t>
                      </a:r>
                      <a:r>
                        <a:rPr lang="de-DE" sz="1400" b="1" baseline="0" noProof="0" dirty="0" smtClean="0">
                          <a:solidFill>
                            <a:srgbClr val="21958E"/>
                          </a:solidFill>
                          <a:latin typeface="+mn-lt"/>
                        </a:rPr>
                        <a:t>Million </a:t>
                      </a:r>
                      <a:r>
                        <a:rPr lang="de-DE" sz="1400" b="1" noProof="0" dirty="0" smtClean="0">
                          <a:solidFill>
                            <a:srgbClr val="21958E"/>
                          </a:solidFill>
                          <a:latin typeface="+mn-lt"/>
                        </a:rPr>
                        <a:t>EUR</a:t>
                      </a:r>
                      <a:r>
                        <a:rPr lang="de-DE" sz="1400" b="1" baseline="0" noProof="0" dirty="0" smtClean="0">
                          <a:solidFill>
                            <a:srgbClr val="21958E"/>
                          </a:solidFill>
                          <a:latin typeface="+mn-lt"/>
                        </a:rPr>
                        <a:t> )</a:t>
                      </a:r>
                      <a:endParaRPr lang="en-GB" sz="1400" b="1" noProof="0" dirty="0">
                        <a:solidFill>
                          <a:srgbClr val="21958E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GB" sz="18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22.5 </a:t>
                      </a:r>
                      <a:endParaRPr lang="en-GB" sz="1800" b="1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GB" sz="18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30.5  </a:t>
                      </a:r>
                      <a:endParaRPr lang="en-GB" sz="1800" b="1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GB" sz="18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78.5 </a:t>
                      </a:r>
                      <a:endParaRPr lang="en-GB" sz="1800" b="1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94.7 </a:t>
                      </a:r>
                      <a:endParaRPr lang="en-GB" sz="1800" b="1" noProof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1850">
                <a:tc gridSpan="5"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</a:pPr>
                      <a:endParaRPr lang="en-GB" sz="100" b="1" noProof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00619327"/>
                  </a:ext>
                </a:extLst>
              </a:tr>
              <a:tr h="68740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de-DE" sz="1400" b="1" baseline="0" noProof="0" dirty="0" err="1" smtClean="0">
                          <a:solidFill>
                            <a:srgbClr val="21958E"/>
                          </a:solidFill>
                          <a:latin typeface="+mn-lt"/>
                        </a:rPr>
                        <a:t>Coverage</a:t>
                      </a:r>
                      <a:r>
                        <a:rPr lang="de-DE" sz="1400" b="1" baseline="0" noProof="0" dirty="0" smtClean="0">
                          <a:solidFill>
                            <a:srgbClr val="21958E"/>
                          </a:solidFill>
                          <a:latin typeface="+mn-lt"/>
                        </a:rPr>
                        <a:t> </a:t>
                      </a:r>
                      <a:r>
                        <a:rPr lang="de-DE" sz="1400" b="1" baseline="0" noProof="0" dirty="0" err="1" smtClean="0">
                          <a:solidFill>
                            <a:srgbClr val="21958E"/>
                          </a:solidFill>
                          <a:latin typeface="+mn-lt"/>
                        </a:rPr>
                        <a:t>of</a:t>
                      </a:r>
                      <a:r>
                        <a:rPr lang="de-DE" sz="1400" b="1" baseline="0" noProof="0" dirty="0" smtClean="0">
                          <a:solidFill>
                            <a:srgbClr val="21958E"/>
                          </a:solidFill>
                          <a:latin typeface="+mn-lt"/>
                        </a:rPr>
                        <a:t> </a:t>
                      </a:r>
                      <a:r>
                        <a:rPr lang="de-DE" sz="1400" b="1" baseline="0" noProof="0" dirty="0" err="1" smtClean="0">
                          <a:solidFill>
                            <a:srgbClr val="21958E"/>
                          </a:solidFill>
                          <a:latin typeface="+mn-lt"/>
                        </a:rPr>
                        <a:t>the</a:t>
                      </a:r>
                      <a:r>
                        <a:rPr lang="de-DE" sz="1400" b="1" baseline="0" noProof="0" dirty="0" smtClean="0">
                          <a:solidFill>
                            <a:srgbClr val="21958E"/>
                          </a:solidFill>
                          <a:latin typeface="+mn-lt"/>
                        </a:rPr>
                        <a:t> Actions</a:t>
                      </a:r>
                      <a:endParaRPr lang="en-GB" sz="1400" b="1" noProof="0" dirty="0">
                        <a:solidFill>
                          <a:srgbClr val="21958E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GB" sz="18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16 countries</a:t>
                      </a:r>
                      <a:endParaRPr lang="en-GB" sz="18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GB" sz="18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24 countries</a:t>
                      </a:r>
                      <a:endParaRPr lang="en-GB" sz="18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GB" sz="18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26 countries</a:t>
                      </a:r>
                      <a:endParaRPr lang="en-GB" sz="18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GB" sz="18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27 countries</a:t>
                      </a:r>
                      <a:endParaRPr lang="en-GB" sz="18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87039846"/>
                  </a:ext>
                </a:extLst>
              </a:tr>
              <a:tr h="85445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400" b="1" noProof="0" dirty="0" smtClean="0">
                          <a:solidFill>
                            <a:srgbClr val="21958E"/>
                          </a:solidFill>
                          <a:latin typeface="+mn-lt"/>
                        </a:rPr>
                        <a:t>Total</a:t>
                      </a:r>
                      <a:r>
                        <a:rPr lang="de-DE" sz="1400" b="1" baseline="0" noProof="0" dirty="0" smtClean="0">
                          <a:solidFill>
                            <a:srgbClr val="21958E"/>
                          </a:solidFill>
                          <a:latin typeface="+mn-lt"/>
                        </a:rPr>
                        <a:t> </a:t>
                      </a:r>
                      <a:r>
                        <a:rPr lang="de-DE" sz="1400" b="1" baseline="0" noProof="0" dirty="0" err="1" smtClean="0">
                          <a:solidFill>
                            <a:srgbClr val="21958E"/>
                          </a:solidFill>
                          <a:latin typeface="+mn-lt"/>
                        </a:rPr>
                        <a:t>requests</a:t>
                      </a:r>
                      <a:r>
                        <a:rPr lang="de-DE" sz="1400" b="1" baseline="0" noProof="0" dirty="0" smtClean="0">
                          <a:solidFill>
                            <a:srgbClr val="21958E"/>
                          </a:solidFill>
                          <a:latin typeface="+mn-lt"/>
                        </a:rPr>
                        <a:t> </a:t>
                      </a:r>
                      <a:r>
                        <a:rPr lang="de-DE" sz="1400" b="1" baseline="0" noProof="0" dirty="0" err="1" smtClean="0">
                          <a:solidFill>
                            <a:srgbClr val="21958E"/>
                          </a:solidFill>
                          <a:latin typeface="+mn-lt"/>
                        </a:rPr>
                        <a:t>s</a:t>
                      </a:r>
                      <a:r>
                        <a:rPr lang="de-DE" sz="1400" b="1" noProof="0" dirty="0" err="1" smtClean="0">
                          <a:solidFill>
                            <a:srgbClr val="21958E"/>
                          </a:solidFill>
                          <a:latin typeface="+mn-lt"/>
                        </a:rPr>
                        <a:t>ubmitted</a:t>
                      </a:r>
                      <a:endParaRPr lang="de-DE" sz="1400" b="1" noProof="0" dirty="0" smtClean="0">
                        <a:solidFill>
                          <a:srgbClr val="21958E"/>
                        </a:solidFill>
                        <a:latin typeface="+mn-lt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400" b="1" noProof="0" dirty="0" smtClean="0">
                          <a:solidFill>
                            <a:srgbClr val="21958E"/>
                          </a:solidFill>
                          <a:latin typeface="+mn-lt"/>
                        </a:rPr>
                        <a:t>(all </a:t>
                      </a:r>
                      <a:r>
                        <a:rPr lang="de-DE" sz="1400" b="1" noProof="0" dirty="0" err="1" smtClean="0">
                          <a:solidFill>
                            <a:srgbClr val="21958E"/>
                          </a:solidFill>
                          <a:latin typeface="+mn-lt"/>
                        </a:rPr>
                        <a:t>sectors</a:t>
                      </a:r>
                      <a:r>
                        <a:rPr lang="de-DE" sz="1400" b="1" noProof="0" dirty="0" smtClean="0">
                          <a:solidFill>
                            <a:srgbClr val="21958E"/>
                          </a:solidFill>
                          <a:latin typeface="+mn-lt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GB" sz="18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271</a:t>
                      </a:r>
                      <a:endParaRPr lang="en-GB" sz="1800" b="0" noProof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GB" sz="18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444</a:t>
                      </a:r>
                      <a:endParaRPr lang="en-GB" sz="1800" b="0" noProof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GB" sz="18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582</a:t>
                      </a:r>
                      <a:endParaRPr lang="en-GB" sz="18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GB" sz="18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644</a:t>
                      </a:r>
                      <a:endParaRPr lang="en-GB" sz="18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35129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de-DE" sz="1400" b="1" baseline="0" noProof="0" dirty="0" smtClean="0">
                          <a:solidFill>
                            <a:srgbClr val="21958E"/>
                          </a:solidFill>
                          <a:latin typeface="+mn-lt"/>
                        </a:rPr>
                        <a:t>Total </a:t>
                      </a:r>
                      <a:r>
                        <a:rPr lang="de-DE" sz="1400" b="1" baseline="0" noProof="0" dirty="0" err="1" smtClean="0">
                          <a:solidFill>
                            <a:srgbClr val="21958E"/>
                          </a:solidFill>
                          <a:latin typeface="+mn-lt"/>
                        </a:rPr>
                        <a:t>requests</a:t>
                      </a:r>
                      <a:r>
                        <a:rPr lang="de-DE" sz="1400" b="1" baseline="0" noProof="0" dirty="0" smtClean="0">
                          <a:solidFill>
                            <a:srgbClr val="21958E"/>
                          </a:solidFill>
                          <a:latin typeface="+mn-lt"/>
                        </a:rPr>
                        <a:t> </a:t>
                      </a:r>
                      <a:r>
                        <a:rPr lang="de-DE" sz="1400" b="1" baseline="0" noProof="0" dirty="0" err="1" smtClean="0">
                          <a:solidFill>
                            <a:srgbClr val="21958E"/>
                          </a:solidFill>
                          <a:latin typeface="+mn-lt"/>
                        </a:rPr>
                        <a:t>selected</a:t>
                      </a:r>
                      <a:endParaRPr lang="en-GB" sz="1400" b="1" noProof="0" dirty="0">
                        <a:solidFill>
                          <a:srgbClr val="21958E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GB" sz="18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159</a:t>
                      </a:r>
                      <a:endParaRPr lang="en-GB" sz="18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GB" sz="18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146</a:t>
                      </a:r>
                      <a:endParaRPr lang="en-GB" sz="18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de-DE" sz="18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263</a:t>
                      </a:r>
                      <a:endParaRPr lang="en-GB" sz="18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de-DE" sz="18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244</a:t>
                      </a:r>
                      <a:endParaRPr lang="en-GB" sz="18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3512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400" b="1" baseline="0" noProof="0" dirty="0" smtClean="0">
                          <a:solidFill>
                            <a:srgbClr val="21958E"/>
                          </a:solidFill>
                          <a:latin typeface="+mn-lt"/>
                        </a:rPr>
                        <a:t>Total </a:t>
                      </a:r>
                      <a:r>
                        <a:rPr lang="de-DE" sz="1400" b="1" baseline="0" noProof="0" dirty="0" err="1" smtClean="0">
                          <a:solidFill>
                            <a:srgbClr val="21958E"/>
                          </a:solidFill>
                          <a:latin typeface="+mn-lt"/>
                        </a:rPr>
                        <a:t>requests</a:t>
                      </a:r>
                      <a:r>
                        <a:rPr lang="de-DE" sz="1400" b="1" baseline="0" noProof="0" dirty="0" smtClean="0">
                          <a:solidFill>
                            <a:srgbClr val="21958E"/>
                          </a:solidFill>
                          <a:latin typeface="+mn-lt"/>
                        </a:rPr>
                        <a:t> </a:t>
                      </a:r>
                      <a:r>
                        <a:rPr lang="de-DE" sz="1400" b="1" baseline="0" noProof="0" dirty="0" err="1" smtClean="0">
                          <a:solidFill>
                            <a:srgbClr val="21958E"/>
                          </a:solidFill>
                          <a:latin typeface="+mn-lt"/>
                        </a:rPr>
                        <a:t>selected</a:t>
                      </a:r>
                      <a:r>
                        <a:rPr lang="de-DE" sz="1400" b="1" baseline="0" noProof="0" dirty="0" smtClean="0">
                          <a:solidFill>
                            <a:srgbClr val="21958E"/>
                          </a:solidFill>
                          <a:latin typeface="+mn-lt"/>
                        </a:rPr>
                        <a:t> (Labour, </a:t>
                      </a:r>
                      <a:r>
                        <a:rPr lang="de-DE" sz="1400" b="1" baseline="0" noProof="0" dirty="0" err="1" smtClean="0">
                          <a:solidFill>
                            <a:srgbClr val="21958E"/>
                          </a:solidFill>
                          <a:latin typeface="+mn-lt"/>
                        </a:rPr>
                        <a:t>Social</a:t>
                      </a:r>
                      <a:r>
                        <a:rPr lang="de-DE" sz="1400" b="1" baseline="0" noProof="0" dirty="0" smtClean="0">
                          <a:solidFill>
                            <a:srgbClr val="21958E"/>
                          </a:solidFill>
                          <a:latin typeface="+mn-lt"/>
                        </a:rPr>
                        <a:t> &amp; Migration)</a:t>
                      </a:r>
                      <a:endParaRPr lang="en-GB" sz="1400" b="1" noProof="0" dirty="0">
                        <a:solidFill>
                          <a:srgbClr val="21958E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de-DE" sz="18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16</a:t>
                      </a:r>
                      <a:endParaRPr lang="en-GB" sz="18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de-DE" sz="18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7</a:t>
                      </a:r>
                      <a:endParaRPr lang="en-GB" sz="18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de-DE" sz="18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25</a:t>
                      </a:r>
                      <a:endParaRPr lang="en-GB" sz="18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de-DE" sz="18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16</a:t>
                      </a:r>
                      <a:endParaRPr lang="en-GB" sz="18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761019744"/>
                  </a:ext>
                </a:extLst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10134600" y="381000"/>
            <a:ext cx="533400" cy="5867400"/>
          </a:xfrm>
          <a:prstGeom prst="rect">
            <a:avLst/>
          </a:prstGeom>
        </p:spPr>
        <p:txBody>
          <a:bodyPr vert="vert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sz="2400" cap="small" spc="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GB" kern="0" dirty="0">
                <a:solidFill>
                  <a:prstClr val="white"/>
                </a:solidFill>
                <a:latin typeface="EC Square Sans Pro" panose="020B0506040000020004" pitchFamily="34" charset="0"/>
              </a:rPr>
              <a:t>DG REFORM</a:t>
            </a:r>
          </a:p>
        </p:txBody>
      </p:sp>
      <p:sp>
        <p:nvSpPr>
          <p:cNvPr id="2" name="Curved Down Arrow 1"/>
          <p:cNvSpPr/>
          <p:nvPr/>
        </p:nvSpPr>
        <p:spPr>
          <a:xfrm>
            <a:off x="6038013" y="1952400"/>
            <a:ext cx="1677969" cy="457200"/>
          </a:xfrm>
          <a:prstGeom prst="curvedDown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959308" y="1559778"/>
            <a:ext cx="1905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>
                <a:solidFill>
                  <a:srgbClr val="FFC000"/>
                </a:solidFill>
                <a:latin typeface="Calibri"/>
              </a:rPr>
              <a:t>Budget increased</a:t>
            </a:r>
            <a:endParaRPr lang="en-GB" dirty="0">
              <a:solidFill>
                <a:srgbClr val="FFC00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2023" y="336159"/>
            <a:ext cx="107545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BE" sz="2400" b="1" dirty="0">
                <a:solidFill>
                  <a:srgbClr val="21958E"/>
                </a:solidFill>
                <a:latin typeface="+mj-lt"/>
              </a:rPr>
              <a:t>DG REFORM </a:t>
            </a:r>
            <a:r>
              <a:rPr lang="fr-BE" sz="2400" b="1" dirty="0" smtClean="0">
                <a:solidFill>
                  <a:srgbClr val="21958E"/>
                </a:solidFill>
                <a:latin typeface="+mj-lt"/>
              </a:rPr>
              <a:t>accompagna </a:t>
            </a:r>
            <a:r>
              <a:rPr lang="fr-BE" sz="2400" b="1" dirty="0" err="1" smtClean="0">
                <a:solidFill>
                  <a:srgbClr val="21958E"/>
                </a:solidFill>
                <a:latin typeface="+mj-lt"/>
              </a:rPr>
              <a:t>processi</a:t>
            </a:r>
            <a:r>
              <a:rPr lang="fr-BE" sz="2400" b="1" dirty="0" smtClean="0">
                <a:solidFill>
                  <a:srgbClr val="21958E"/>
                </a:solidFill>
                <a:latin typeface="+mj-lt"/>
              </a:rPr>
              <a:t> di </a:t>
            </a:r>
            <a:r>
              <a:rPr lang="fr-BE" sz="2400" b="1" dirty="0" err="1" smtClean="0">
                <a:solidFill>
                  <a:srgbClr val="21958E"/>
                </a:solidFill>
                <a:latin typeface="+mj-lt"/>
              </a:rPr>
              <a:t>riforme</a:t>
            </a:r>
            <a:r>
              <a:rPr lang="fr-BE" sz="2400" b="1" dirty="0" smtClean="0">
                <a:solidFill>
                  <a:srgbClr val="21958E"/>
                </a:solidFill>
                <a:latin typeface="+mj-lt"/>
              </a:rPr>
              <a:t> in </a:t>
            </a:r>
            <a:r>
              <a:rPr lang="fr-BE" sz="2400" b="1" dirty="0" err="1" smtClean="0">
                <a:solidFill>
                  <a:srgbClr val="21958E"/>
                </a:solidFill>
                <a:latin typeface="+mj-lt"/>
              </a:rPr>
              <a:t>diversi</a:t>
            </a:r>
            <a:r>
              <a:rPr lang="fr-BE" sz="2400" b="1" dirty="0" smtClean="0">
                <a:solidFill>
                  <a:srgbClr val="21958E"/>
                </a:solidFill>
                <a:latin typeface="+mj-lt"/>
              </a:rPr>
              <a:t> </a:t>
            </a:r>
            <a:r>
              <a:rPr lang="fr-BE" sz="2400" b="1" dirty="0" err="1" smtClean="0">
                <a:solidFill>
                  <a:srgbClr val="21958E"/>
                </a:solidFill>
                <a:latin typeface="+mj-lt"/>
              </a:rPr>
              <a:t>settori</a:t>
            </a:r>
            <a:r>
              <a:rPr lang="fr-BE" sz="2400" b="1" dirty="0" smtClean="0">
                <a:solidFill>
                  <a:srgbClr val="21958E"/>
                </a:solidFill>
                <a:latin typeface="+mj-lt"/>
              </a:rPr>
              <a:t> </a:t>
            </a:r>
            <a:r>
              <a:rPr lang="fr-BE" sz="2400" b="1" dirty="0" err="1" smtClean="0">
                <a:solidFill>
                  <a:srgbClr val="21958E"/>
                </a:solidFill>
                <a:latin typeface="+mj-lt"/>
              </a:rPr>
              <a:t>strategici</a:t>
            </a:r>
            <a:r>
              <a:rPr lang="fr-BE" sz="2400" b="1" dirty="0" smtClean="0">
                <a:solidFill>
                  <a:srgbClr val="21958E"/>
                </a:solidFill>
                <a:latin typeface="+mj-lt"/>
              </a:rPr>
              <a:t> </a:t>
            </a:r>
            <a:r>
              <a:rPr lang="fr-BE" sz="2400" dirty="0" smtClean="0"/>
              <a:t>(</a:t>
            </a:r>
            <a:r>
              <a:rPr lang="fr-BE" sz="2400" dirty="0" err="1" smtClean="0"/>
              <a:t>politiche</a:t>
            </a:r>
            <a:r>
              <a:rPr lang="fr-BE" sz="2400" dirty="0" smtClean="0"/>
              <a:t> </a:t>
            </a:r>
            <a:r>
              <a:rPr lang="fr-BE" sz="2400" dirty="0" err="1" smtClean="0"/>
              <a:t>sociali</a:t>
            </a:r>
            <a:r>
              <a:rPr lang="fr-BE" sz="2400" dirty="0" smtClean="0"/>
              <a:t>, mercato </a:t>
            </a:r>
            <a:r>
              <a:rPr lang="fr-BE" sz="2400" dirty="0" err="1" smtClean="0"/>
              <a:t>del</a:t>
            </a:r>
            <a:r>
              <a:rPr lang="fr-BE" sz="2400" dirty="0" smtClean="0"/>
              <a:t> </a:t>
            </a:r>
            <a:r>
              <a:rPr lang="fr-BE" sz="2400" dirty="0" err="1" smtClean="0"/>
              <a:t>lavoro</a:t>
            </a:r>
            <a:r>
              <a:rPr lang="fr-BE" sz="2400" dirty="0" smtClean="0"/>
              <a:t>, </a:t>
            </a:r>
            <a:r>
              <a:rPr lang="fr-BE" sz="2400" dirty="0" err="1" smtClean="0"/>
              <a:t>amministrazione</a:t>
            </a:r>
            <a:r>
              <a:rPr lang="fr-BE" sz="2400" dirty="0" smtClean="0"/>
              <a:t> </a:t>
            </a:r>
            <a:r>
              <a:rPr lang="fr-BE" sz="2400" dirty="0" err="1" smtClean="0"/>
              <a:t>pubblica</a:t>
            </a:r>
            <a:r>
              <a:rPr lang="fr-BE" sz="2400" dirty="0" smtClean="0"/>
              <a:t>, </a:t>
            </a:r>
            <a:r>
              <a:rPr lang="fr-BE" sz="2400" dirty="0" err="1" smtClean="0"/>
              <a:t>sviluppo</a:t>
            </a:r>
            <a:r>
              <a:rPr lang="fr-BE" sz="2400" dirty="0" smtClean="0"/>
              <a:t> </a:t>
            </a:r>
            <a:r>
              <a:rPr lang="fr-BE" sz="2400" dirty="0" err="1" smtClean="0"/>
              <a:t>economico</a:t>
            </a:r>
            <a:r>
              <a:rPr lang="fr-BE" sz="2400" dirty="0" smtClean="0"/>
              <a:t>, </a:t>
            </a:r>
            <a:r>
              <a:rPr lang="fr-BE" sz="2400" dirty="0" err="1" smtClean="0"/>
              <a:t>politiche</a:t>
            </a:r>
            <a:r>
              <a:rPr lang="fr-BE" sz="2400" dirty="0" smtClean="0"/>
              <a:t> </a:t>
            </a:r>
            <a:r>
              <a:rPr lang="fr-BE" sz="2400" dirty="0" err="1" smtClean="0"/>
              <a:t>fiscali</a:t>
            </a:r>
            <a:r>
              <a:rPr lang="fr-BE" sz="2400" dirty="0" smtClean="0"/>
              <a:t>, </a:t>
            </a:r>
            <a:r>
              <a:rPr lang="fr-BE" sz="2400" dirty="0" err="1" smtClean="0"/>
              <a:t>transizione</a:t>
            </a:r>
            <a:r>
              <a:rPr lang="fr-BE" sz="2400" dirty="0" smtClean="0"/>
              <a:t> digitale, green </a:t>
            </a:r>
            <a:r>
              <a:rPr lang="fr-BE" sz="2400" dirty="0" err="1" smtClean="0"/>
              <a:t>economy</a:t>
            </a:r>
            <a:r>
              <a:rPr lang="fr-BE" sz="2400" dirty="0" smtClean="0"/>
              <a:t>, </a:t>
            </a:r>
            <a:r>
              <a:rPr lang="fr-BE" sz="2400" dirty="0" err="1" smtClean="0"/>
              <a:t>istruzione</a:t>
            </a:r>
            <a:r>
              <a:rPr lang="fr-BE" sz="2400" dirty="0" smtClean="0"/>
              <a:t> e </a:t>
            </a:r>
            <a:r>
              <a:rPr lang="fr-BE" sz="2400" dirty="0" err="1" smtClean="0"/>
              <a:t>formazione</a:t>
            </a:r>
            <a:r>
              <a:rPr lang="fr-BE" sz="2400" dirty="0" smtClean="0"/>
              <a:t>, </a:t>
            </a:r>
            <a:r>
              <a:rPr lang="fr-BE" sz="2400" dirty="0" err="1" smtClean="0"/>
              <a:t>ecc</a:t>
            </a:r>
            <a:r>
              <a:rPr lang="fr-BE" sz="2400" dirty="0"/>
              <a:t>.)</a:t>
            </a:r>
            <a:endParaRPr lang="en-GB" sz="2400" dirty="0"/>
          </a:p>
        </p:txBody>
      </p:sp>
      <p:sp>
        <p:nvSpPr>
          <p:cNvPr id="10" name="Curved Down Arrow 9"/>
          <p:cNvSpPr/>
          <p:nvPr/>
        </p:nvSpPr>
        <p:spPr>
          <a:xfrm>
            <a:off x="8042600" y="1890600"/>
            <a:ext cx="1677969" cy="457200"/>
          </a:xfrm>
          <a:prstGeom prst="curvedDown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928691" y="1547065"/>
            <a:ext cx="1905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>
                <a:solidFill>
                  <a:srgbClr val="FFC000"/>
                </a:solidFill>
                <a:latin typeface="Calibri"/>
              </a:rPr>
              <a:t>Budget increased</a:t>
            </a:r>
            <a:endParaRPr lang="en-GB" dirty="0">
              <a:solidFill>
                <a:srgbClr val="FFC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2423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8530" t="34616" r="17874" b="23576"/>
          <a:stretch/>
        </p:blipFill>
        <p:spPr>
          <a:xfrm>
            <a:off x="211756" y="980707"/>
            <a:ext cx="11713945" cy="4854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1773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40488" y="530653"/>
            <a:ext cx="10515600" cy="782357"/>
          </a:xfrm>
        </p:spPr>
        <p:txBody>
          <a:bodyPr/>
          <a:lstStyle/>
          <a:p>
            <a:r>
              <a:rPr lang="en-US" dirty="0"/>
              <a:t>Support for reforms in EU Member </a:t>
            </a:r>
            <a:r>
              <a:rPr lang="en-US" dirty="0" smtClean="0"/>
              <a:t>States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t="93061"/>
          <a:stretch/>
        </p:blipFill>
        <p:spPr>
          <a:xfrm>
            <a:off x="0" y="6096000"/>
            <a:ext cx="9829800" cy="762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b="91682"/>
          <a:stretch/>
        </p:blipFill>
        <p:spPr>
          <a:xfrm>
            <a:off x="857248" y="0"/>
            <a:ext cx="11353802" cy="579783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9FDAC156-2BBF-4388-9386-9B32026DDC4D}"/>
              </a:ext>
            </a:extLst>
          </p:cNvPr>
          <p:cNvSpPr txBox="1"/>
          <p:nvPr/>
        </p:nvSpPr>
        <p:spPr>
          <a:xfrm>
            <a:off x="5628398" y="3929049"/>
            <a:ext cx="25154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accent2">
                    <a:lumMod val="75000"/>
                  </a:schemeClr>
                </a:solidFill>
              </a:rPr>
              <a:t>February- March </a:t>
            </a:r>
            <a:endParaRPr lang="en-GB" sz="1600" dirty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en-GB" sz="1600" dirty="0" smtClean="0">
                <a:solidFill>
                  <a:schemeClr val="accent2">
                    <a:lumMod val="75000"/>
                  </a:schemeClr>
                </a:solidFill>
              </a:rPr>
              <a:t>The European Commission approves financing for selected requests</a:t>
            </a:r>
            <a:endParaRPr lang="en-GB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24369E6E-269C-4709-93CA-8D8F105C1655}"/>
              </a:ext>
            </a:extLst>
          </p:cNvPr>
          <p:cNvSpPr txBox="1"/>
          <p:nvPr/>
        </p:nvSpPr>
        <p:spPr>
          <a:xfrm>
            <a:off x="2061885" y="3929049"/>
            <a:ext cx="26537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accent2">
                    <a:lumMod val="75000"/>
                  </a:schemeClr>
                </a:solidFill>
              </a:rPr>
              <a:t>End October</a:t>
            </a:r>
          </a:p>
          <a:p>
            <a:pPr algn="ctr"/>
            <a:r>
              <a:rPr lang="en-GB" sz="1600" dirty="0" smtClean="0">
                <a:solidFill>
                  <a:schemeClr val="accent2">
                    <a:lumMod val="75000"/>
                  </a:schemeClr>
                </a:solidFill>
              </a:rPr>
              <a:t>Deadline </a:t>
            </a:r>
            <a:r>
              <a:rPr lang="en-GB" sz="1600" dirty="0">
                <a:solidFill>
                  <a:schemeClr val="accent2">
                    <a:lumMod val="75000"/>
                  </a:schemeClr>
                </a:solidFill>
              </a:rPr>
              <a:t>for submission </a:t>
            </a:r>
            <a:r>
              <a:rPr lang="en-GB" sz="1600" b="0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GB" sz="1600" b="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GB" sz="1600" b="0" dirty="0">
                <a:solidFill>
                  <a:schemeClr val="accent2">
                    <a:lumMod val="75000"/>
                  </a:schemeClr>
                </a:solidFill>
              </a:rPr>
              <a:t>of </a:t>
            </a:r>
            <a:r>
              <a:rPr lang="en-GB" sz="1600" b="0" dirty="0" smtClean="0">
                <a:solidFill>
                  <a:schemeClr val="accent2">
                    <a:lumMod val="75000"/>
                  </a:schemeClr>
                </a:solidFill>
              </a:rPr>
              <a:t>requests to                  DG REFORM</a:t>
            </a:r>
            <a:endParaRPr lang="en-GB" sz="1600" b="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652F678C-5D94-4822-B538-601B2D2F7092}"/>
              </a:ext>
            </a:extLst>
          </p:cNvPr>
          <p:cNvSpPr txBox="1"/>
          <p:nvPr/>
        </p:nvSpPr>
        <p:spPr>
          <a:xfrm>
            <a:off x="3906614" y="2316999"/>
            <a:ext cx="23773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accent2">
                    <a:lumMod val="75000"/>
                  </a:schemeClr>
                </a:solidFill>
              </a:rPr>
              <a:t>November – January Analysis </a:t>
            </a:r>
            <a:r>
              <a:rPr lang="en-GB" sz="1600" b="0" dirty="0" smtClean="0">
                <a:solidFill>
                  <a:schemeClr val="accent2">
                    <a:lumMod val="75000"/>
                  </a:schemeClr>
                </a:solidFill>
              </a:rPr>
              <a:t>and </a:t>
            </a:r>
            <a:r>
              <a:rPr lang="en-GB" sz="1600" b="0" dirty="0">
                <a:solidFill>
                  <a:schemeClr val="accent2">
                    <a:lumMod val="75000"/>
                  </a:schemeClr>
                </a:solidFill>
              </a:rPr>
              <a:t>selection of </a:t>
            </a:r>
            <a:r>
              <a:rPr lang="en-GB" sz="1600" b="0" dirty="0" smtClean="0">
                <a:solidFill>
                  <a:schemeClr val="accent2">
                    <a:lumMod val="75000"/>
                  </a:schemeClr>
                </a:solidFill>
              </a:rPr>
              <a:t>requests for </a:t>
            </a:r>
            <a:r>
              <a:rPr lang="en-GB" sz="1600" dirty="0" smtClean="0">
                <a:solidFill>
                  <a:schemeClr val="accent2">
                    <a:lumMod val="75000"/>
                  </a:schemeClr>
                </a:solidFill>
              </a:rPr>
              <a:t>funding</a:t>
            </a:r>
            <a:endParaRPr lang="en-GB" sz="1600" b="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6EE1DC5D-2E12-405B-BFE0-48D42793750D}"/>
              </a:ext>
            </a:extLst>
          </p:cNvPr>
          <p:cNvSpPr txBox="1"/>
          <p:nvPr/>
        </p:nvSpPr>
        <p:spPr>
          <a:xfrm>
            <a:off x="486756" y="2328840"/>
            <a:ext cx="236116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accent2">
                    <a:lumMod val="75000"/>
                  </a:schemeClr>
                </a:solidFill>
              </a:rPr>
              <a:t>Spring </a:t>
            </a:r>
            <a:r>
              <a:rPr lang="en-GB" sz="1600" dirty="0">
                <a:solidFill>
                  <a:schemeClr val="accent2">
                    <a:lumMod val="75000"/>
                  </a:schemeClr>
                </a:solidFill>
              </a:rPr>
              <a:t>– early autumn</a:t>
            </a:r>
          </a:p>
          <a:p>
            <a:pPr algn="ctr"/>
            <a:r>
              <a:rPr lang="en-GB" sz="1600" dirty="0">
                <a:solidFill>
                  <a:schemeClr val="accent2">
                    <a:lumMod val="75000"/>
                  </a:schemeClr>
                </a:solidFill>
              </a:rPr>
              <a:t>Preparatory work </a:t>
            </a:r>
            <a:r>
              <a:rPr lang="en-GB" sz="1600" dirty="0" smtClean="0">
                <a:solidFill>
                  <a:schemeClr val="accent2">
                    <a:lumMod val="75000"/>
                  </a:schemeClr>
                </a:solidFill>
              </a:rPr>
              <a:t>to discuss ideas for technical support </a:t>
            </a:r>
            <a:r>
              <a:rPr lang="en-GB" sz="1600" b="0" dirty="0" smtClean="0">
                <a:solidFill>
                  <a:schemeClr val="accent2">
                    <a:lumMod val="75000"/>
                  </a:schemeClr>
                </a:solidFill>
              </a:rPr>
              <a:t>requests</a:t>
            </a:r>
            <a:endParaRPr lang="en-GB" sz="1600" b="0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xmlns="" id="{61374CCF-CC39-431E-97D0-BDB5B43FE478}"/>
              </a:ext>
            </a:extLst>
          </p:cNvPr>
          <p:cNvCxnSpPr/>
          <p:nvPr/>
        </p:nvCxnSpPr>
        <p:spPr bwMode="auto">
          <a:xfrm flipH="1">
            <a:off x="812162" y="3702766"/>
            <a:ext cx="10843926" cy="0"/>
          </a:xfrm>
          <a:prstGeom prst="line">
            <a:avLst/>
          </a:prstGeom>
          <a:noFill/>
          <a:ln w="9525" cap="flat" cmpd="sng" algn="ctr">
            <a:solidFill>
              <a:srgbClr val="4C5E9E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2" name="Oval 61">
            <a:extLst>
              <a:ext uri="{FF2B5EF4-FFF2-40B4-BE49-F238E27FC236}">
                <a16:creationId xmlns:a16="http://schemas.microsoft.com/office/drawing/2014/main" xmlns="" id="{BA80CB8C-5412-4DF7-A5D6-E8BFA208C5FF}"/>
              </a:ext>
            </a:extLst>
          </p:cNvPr>
          <p:cNvSpPr/>
          <p:nvPr/>
        </p:nvSpPr>
        <p:spPr>
          <a:xfrm>
            <a:off x="1610281" y="3630758"/>
            <a:ext cx="144016" cy="144016"/>
          </a:xfrm>
          <a:prstGeom prst="ellipse">
            <a:avLst/>
          </a:prstGeom>
          <a:solidFill>
            <a:schemeClr val="bg1"/>
          </a:solidFill>
          <a:ln w="444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600" b="0" dirty="0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xmlns="" id="{31212F99-7098-4B71-A5D8-CAB6178A9CAF}"/>
              </a:ext>
            </a:extLst>
          </p:cNvPr>
          <p:cNvSpPr/>
          <p:nvPr/>
        </p:nvSpPr>
        <p:spPr>
          <a:xfrm>
            <a:off x="3316770" y="3630758"/>
            <a:ext cx="144016" cy="144016"/>
          </a:xfrm>
          <a:prstGeom prst="ellipse">
            <a:avLst/>
          </a:prstGeom>
          <a:solidFill>
            <a:schemeClr val="bg1"/>
          </a:solidFill>
          <a:ln w="444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600" b="0" dirty="0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xmlns="" id="{40B10C34-4DE7-484A-9CFD-4F7AF893855E}"/>
              </a:ext>
            </a:extLst>
          </p:cNvPr>
          <p:cNvSpPr/>
          <p:nvPr/>
        </p:nvSpPr>
        <p:spPr>
          <a:xfrm>
            <a:off x="5023259" y="3630758"/>
            <a:ext cx="144016" cy="144016"/>
          </a:xfrm>
          <a:prstGeom prst="ellipse">
            <a:avLst/>
          </a:prstGeom>
          <a:solidFill>
            <a:schemeClr val="bg1"/>
          </a:solidFill>
          <a:ln w="444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600" b="0" dirty="0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xmlns="" id="{A4B1C730-E55E-4325-AFDE-698ACCACE6EC}"/>
              </a:ext>
            </a:extLst>
          </p:cNvPr>
          <p:cNvSpPr/>
          <p:nvPr/>
        </p:nvSpPr>
        <p:spPr>
          <a:xfrm>
            <a:off x="6814110" y="3630758"/>
            <a:ext cx="144016" cy="144016"/>
          </a:xfrm>
          <a:prstGeom prst="ellipse">
            <a:avLst/>
          </a:prstGeom>
          <a:solidFill>
            <a:schemeClr val="bg1"/>
          </a:solidFill>
          <a:ln w="444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600" b="0" dirty="0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xmlns="" id="{A7C8B34F-EB37-4739-AE15-FCB194D44DC2}"/>
              </a:ext>
            </a:extLst>
          </p:cNvPr>
          <p:cNvSpPr/>
          <p:nvPr/>
        </p:nvSpPr>
        <p:spPr>
          <a:xfrm>
            <a:off x="8602146" y="3630758"/>
            <a:ext cx="144016" cy="144016"/>
          </a:xfrm>
          <a:prstGeom prst="ellipse">
            <a:avLst/>
          </a:prstGeom>
          <a:solidFill>
            <a:schemeClr val="bg1"/>
          </a:solidFill>
          <a:ln w="444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600" b="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xmlns="" id="{652F678C-5D94-4822-B538-601B2D2F7092}"/>
              </a:ext>
            </a:extLst>
          </p:cNvPr>
          <p:cNvSpPr txBox="1"/>
          <p:nvPr/>
        </p:nvSpPr>
        <p:spPr>
          <a:xfrm>
            <a:off x="7485501" y="2375535"/>
            <a:ext cx="237730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accent2">
                    <a:lumMod val="75000"/>
                  </a:schemeClr>
                </a:solidFill>
              </a:rPr>
              <a:t>March onwards              Preparation and delivery of support projects</a:t>
            </a:r>
            <a:endParaRPr lang="en-GB" sz="1600" b="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0" name="Title 2"/>
          <p:cNvSpPr txBox="1">
            <a:spLocks/>
          </p:cNvSpPr>
          <p:nvPr/>
        </p:nvSpPr>
        <p:spPr>
          <a:xfrm>
            <a:off x="976325" y="5381718"/>
            <a:ext cx="10515600" cy="440311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 smtClean="0"/>
              <a:t>Annual Cycle</a:t>
            </a:r>
            <a:endParaRPr lang="en-GB" sz="2400" dirty="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xmlns="" id="{A7C8B34F-EB37-4739-AE15-FCB194D44DC2}"/>
              </a:ext>
            </a:extLst>
          </p:cNvPr>
          <p:cNvSpPr/>
          <p:nvPr/>
        </p:nvSpPr>
        <p:spPr>
          <a:xfrm>
            <a:off x="10633208" y="3630758"/>
            <a:ext cx="144016" cy="144016"/>
          </a:xfrm>
          <a:prstGeom prst="ellipse">
            <a:avLst/>
          </a:prstGeom>
          <a:solidFill>
            <a:schemeClr val="bg1"/>
          </a:solidFill>
          <a:ln w="444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600" b="0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9FDAC156-2BBF-4388-9386-9B32026DDC4D}"/>
              </a:ext>
            </a:extLst>
          </p:cNvPr>
          <p:cNvSpPr txBox="1"/>
          <p:nvPr/>
        </p:nvSpPr>
        <p:spPr>
          <a:xfrm>
            <a:off x="9519504" y="3856679"/>
            <a:ext cx="21365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accent2">
                    <a:lumMod val="75000"/>
                  </a:schemeClr>
                </a:solidFill>
              </a:rPr>
              <a:t>At the closure of support projects</a:t>
            </a:r>
          </a:p>
          <a:p>
            <a:pPr algn="ctr"/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Evaluation of the technical support 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and </a:t>
            </a:r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the results on the ground </a:t>
            </a:r>
            <a:endParaRPr lang="en-GB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xmlns="" id="{24369E6E-269C-4709-93CA-8D8F105C1655}"/>
              </a:ext>
            </a:extLst>
          </p:cNvPr>
          <p:cNvSpPr txBox="1"/>
          <p:nvPr/>
        </p:nvSpPr>
        <p:spPr>
          <a:xfrm>
            <a:off x="286208" y="4048745"/>
            <a:ext cx="21253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FFC000"/>
                </a:solidFill>
              </a:rPr>
              <a:t>National coordinating authority centralises the requests</a:t>
            </a:r>
            <a:endParaRPr lang="en-GB" sz="1600" b="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76" name="Straight Arrow Connector 75"/>
          <p:cNvCxnSpPr/>
          <p:nvPr/>
        </p:nvCxnSpPr>
        <p:spPr>
          <a:xfrm flipV="1">
            <a:off x="2404041" y="3774775"/>
            <a:ext cx="791335" cy="303443"/>
          </a:xfrm>
          <a:prstGeom prst="straightConnector1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464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/>
          </p:nvPr>
        </p:nvGraphicFramePr>
        <p:xfrm>
          <a:off x="1375322" y="176633"/>
          <a:ext cx="10199906" cy="58962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0" name="Picture 2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1355" y="5414042"/>
            <a:ext cx="232576" cy="14802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 rot="16200000">
            <a:off x="-2027452" y="3028688"/>
            <a:ext cx="6073442" cy="369332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Project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examples on</a:t>
            </a:r>
            <a:r>
              <a:rPr kumimoji="0" lang="en-GB" sz="1800" b="0" i="0" u="none" strike="noStrike" kern="1200" cap="none" spc="0" normalizeH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education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5953" y="4422253"/>
            <a:ext cx="204894" cy="136596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7150" y="3006645"/>
            <a:ext cx="288589" cy="192392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0964" y="4879841"/>
            <a:ext cx="276967" cy="166180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2006" y="2590825"/>
            <a:ext cx="237765" cy="15851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197752" y="5604127"/>
            <a:ext cx="222931" cy="15101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661305" y="2359325"/>
            <a:ext cx="276982" cy="1830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882884" y="3337711"/>
            <a:ext cx="216908" cy="14338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7970" y="4092032"/>
            <a:ext cx="238509" cy="1590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858069" y="4086920"/>
            <a:ext cx="234722" cy="15900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757015" y="4418438"/>
            <a:ext cx="205386" cy="13576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003952" y="4433288"/>
            <a:ext cx="194030" cy="1315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266311" y="4422659"/>
            <a:ext cx="221829" cy="15039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797286" y="4993368"/>
            <a:ext cx="240513" cy="16208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139463" y="4980795"/>
            <a:ext cx="261909" cy="17312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3312169" y="5427395"/>
            <a:ext cx="248834" cy="16448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5867254" y="4848784"/>
            <a:ext cx="216351" cy="13201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5823300" y="5642079"/>
            <a:ext cx="243132" cy="14835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8464732" y="4262684"/>
            <a:ext cx="222960" cy="16627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8367150" y="3577677"/>
            <a:ext cx="271287" cy="17932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3155451" y="3109758"/>
            <a:ext cx="236961" cy="14458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2833747" y="2504247"/>
            <a:ext cx="263462" cy="17861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3180091" y="2514879"/>
            <a:ext cx="284450" cy="16874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3343406" y="3843520"/>
            <a:ext cx="237765" cy="15241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3034071" y="3851230"/>
            <a:ext cx="218641" cy="13308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2718815" y="3842536"/>
            <a:ext cx="245828" cy="152413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10879488" y="5605502"/>
            <a:ext cx="232416" cy="153631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8350293" y="5492606"/>
            <a:ext cx="322301" cy="213047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11070866" y="4056013"/>
            <a:ext cx="253772" cy="169181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10690495" y="2593713"/>
            <a:ext cx="263224" cy="173996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11110535" y="4803951"/>
            <a:ext cx="238471" cy="15898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8319570" y="2334602"/>
            <a:ext cx="256642" cy="169645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170" y="3328091"/>
            <a:ext cx="216830" cy="162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952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68218" y="630582"/>
            <a:ext cx="1065876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  <a:tabLst>
                <a:tab pos="539750" algn="l"/>
                <a:tab pos="756285" algn="l"/>
                <a:tab pos="972185" algn="l"/>
              </a:tabLst>
            </a:pPr>
            <a:r>
              <a:rPr lang="en-GB" sz="4400" b="1" dirty="0" err="1">
                <a:solidFill>
                  <a:srgbClr val="21958E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Migliorare</a:t>
            </a:r>
            <a:r>
              <a:rPr lang="en-GB" sz="4400" b="1" dirty="0">
                <a:solidFill>
                  <a:srgbClr val="21958E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sz="4400" b="1" dirty="0" err="1">
                <a:solidFill>
                  <a:srgbClr val="21958E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il</a:t>
            </a:r>
            <a:r>
              <a:rPr lang="en-GB" sz="4400" b="1" dirty="0">
                <a:solidFill>
                  <a:srgbClr val="21958E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sz="4400" b="1" dirty="0" err="1">
                <a:solidFill>
                  <a:srgbClr val="21958E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riconoscimento</a:t>
            </a:r>
            <a:r>
              <a:rPr lang="en-GB" sz="4400" b="1" dirty="0">
                <a:solidFill>
                  <a:srgbClr val="21958E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sz="4400" b="1" dirty="0" err="1">
                <a:solidFill>
                  <a:srgbClr val="21958E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delle</a:t>
            </a:r>
            <a:r>
              <a:rPr lang="en-GB" sz="4400" b="1" dirty="0">
                <a:solidFill>
                  <a:srgbClr val="21958E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sz="4400" b="1" dirty="0" err="1">
                <a:solidFill>
                  <a:srgbClr val="21958E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competenze</a:t>
            </a:r>
            <a:r>
              <a:rPr lang="en-GB" sz="4400" b="1" dirty="0">
                <a:solidFill>
                  <a:srgbClr val="21958E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</a:t>
            </a:r>
            <a:r>
              <a:rPr lang="en-GB" sz="4400" b="1" dirty="0" err="1">
                <a:solidFill>
                  <a:srgbClr val="21958E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finalizzato</a:t>
            </a:r>
            <a:r>
              <a:rPr lang="en-GB" sz="4400" b="1" dirty="0">
                <a:solidFill>
                  <a:srgbClr val="21958E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sz="4400" b="1" dirty="0" err="1">
                <a:solidFill>
                  <a:srgbClr val="21958E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alla</a:t>
            </a:r>
            <a:r>
              <a:rPr lang="en-GB" sz="4400" b="1" dirty="0">
                <a:solidFill>
                  <a:srgbClr val="21958E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sz="4400" b="1" dirty="0" err="1">
                <a:solidFill>
                  <a:srgbClr val="21958E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personalizzazione</a:t>
            </a:r>
            <a:r>
              <a:rPr lang="en-GB" sz="4400" b="1" dirty="0">
                <a:solidFill>
                  <a:srgbClr val="21958E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sz="4400" b="1" dirty="0" err="1">
                <a:solidFill>
                  <a:srgbClr val="21958E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dei</a:t>
            </a:r>
            <a:r>
              <a:rPr lang="en-GB" sz="4400" b="1" dirty="0">
                <a:solidFill>
                  <a:srgbClr val="21958E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sz="4400" b="1" dirty="0" err="1">
                <a:solidFill>
                  <a:srgbClr val="21958E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percorsi</a:t>
            </a:r>
            <a:r>
              <a:rPr lang="en-GB" sz="4400" b="1" dirty="0">
                <a:solidFill>
                  <a:srgbClr val="21958E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sz="4400" b="1" dirty="0" err="1">
                <a:solidFill>
                  <a:srgbClr val="21958E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formativi</a:t>
            </a:r>
            <a:r>
              <a:rPr lang="en-GB" sz="4400" b="1" dirty="0">
                <a:solidFill>
                  <a:srgbClr val="21958E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da parte </a:t>
            </a:r>
            <a:r>
              <a:rPr lang="en-GB" sz="4400" b="1" dirty="0" err="1">
                <a:solidFill>
                  <a:srgbClr val="21958E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dei</a:t>
            </a:r>
            <a:r>
              <a:rPr lang="en-GB" sz="4400" b="1" dirty="0">
                <a:solidFill>
                  <a:srgbClr val="21958E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CPIA</a:t>
            </a:r>
          </a:p>
        </p:txBody>
      </p:sp>
      <p:pic>
        <p:nvPicPr>
          <p:cNvPr id="3" name="Picture 2" descr="C:\Users\Excoffier_A\AppData\Local\Microsoft\Windows\INetCache\Content.Outlook\ZTJ2U7TZ\OECD_20cm_HD_4c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6843" y="3892099"/>
            <a:ext cx="2131695" cy="50736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eulogo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2969" y="3779531"/>
            <a:ext cx="1268557" cy="73250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2868843" y="4997832"/>
            <a:ext cx="64414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  <a:tabLst>
                <a:tab pos="539750" algn="l"/>
                <a:tab pos="756285" algn="l"/>
                <a:tab pos="972185" algn="l"/>
              </a:tabLst>
            </a:pPr>
            <a:r>
              <a:rPr lang="en-GB" b="1" cap="all" dirty="0">
                <a:latin typeface="Times New Roman" panose="02020603050405020304" pitchFamily="18" charset="0"/>
                <a:ea typeface="Times New Roman" panose="02020603050405020304" pitchFamily="18" charset="0"/>
              </a:rPr>
              <a:t>Improving the recognition of competences and development of individual learning PATHWAYS by THE PROVINCIAL </a:t>
            </a:r>
            <a:r>
              <a:rPr lang="en-GB" b="1" cap="all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Centres </a:t>
            </a:r>
            <a:r>
              <a:rPr lang="en-GB" b="1" cap="all" dirty="0">
                <a:latin typeface="Times New Roman" panose="02020603050405020304" pitchFamily="18" charset="0"/>
                <a:ea typeface="Times New Roman" panose="02020603050405020304" pitchFamily="18" charset="0"/>
              </a:rPr>
              <a:t>FOR ADULT EDUCATION IN ITALY</a:t>
            </a:r>
            <a:endParaRPr lang="en-GB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92583" y="2924399"/>
            <a:ext cx="6945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err="1" smtClean="0"/>
              <a:t>Beneficiario</a:t>
            </a:r>
            <a:r>
              <a:rPr lang="fr-BE" dirty="0" smtClean="0"/>
              <a:t> </a:t>
            </a:r>
            <a:r>
              <a:rPr lang="fr-BE" dirty="0" err="1" smtClean="0"/>
              <a:t>del</a:t>
            </a:r>
            <a:r>
              <a:rPr lang="fr-BE" dirty="0" smtClean="0"/>
              <a:t> </a:t>
            </a:r>
            <a:r>
              <a:rPr lang="fr-BE" dirty="0" err="1" smtClean="0"/>
              <a:t>supporto</a:t>
            </a:r>
            <a:r>
              <a:rPr lang="fr-BE" dirty="0" smtClean="0"/>
              <a:t> </a:t>
            </a:r>
            <a:r>
              <a:rPr lang="fr-BE" dirty="0" err="1" smtClean="0"/>
              <a:t>tecnico</a:t>
            </a:r>
            <a:r>
              <a:rPr lang="fr-BE" dirty="0" smtClean="0"/>
              <a:t>: </a:t>
            </a:r>
            <a:r>
              <a:rPr lang="fr-BE" dirty="0" err="1" smtClean="0"/>
              <a:t>Ministero</a:t>
            </a:r>
            <a:r>
              <a:rPr lang="fr-BE" dirty="0" smtClean="0"/>
              <a:t> </a:t>
            </a:r>
            <a:r>
              <a:rPr lang="fr-BE" dirty="0" err="1" smtClean="0"/>
              <a:t>dell’Istruzione</a:t>
            </a:r>
            <a:r>
              <a:rPr lang="fr-BE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45420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71056" y="233126"/>
            <a:ext cx="10594108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1200"/>
              </a:spcAft>
              <a:tabLst>
                <a:tab pos="539750" algn="l"/>
                <a:tab pos="756285" algn="l"/>
                <a:tab pos="972185" algn="l"/>
              </a:tabLst>
            </a:pPr>
            <a:r>
              <a:rPr lang="en-GB" sz="2000" b="1" dirty="0" err="1" smtClean="0">
                <a:solidFill>
                  <a:srgbClr val="21958E"/>
                </a:solidFill>
                <a:latin typeface="+mj-lt"/>
              </a:rPr>
              <a:t>Duarata</a:t>
            </a:r>
            <a:r>
              <a:rPr lang="en-GB" sz="2000" b="1" dirty="0" smtClean="0">
                <a:solidFill>
                  <a:srgbClr val="21958E"/>
                </a:solidFill>
                <a:latin typeface="+mj-lt"/>
              </a:rPr>
              <a:t> 24 </a:t>
            </a:r>
            <a:r>
              <a:rPr lang="en-GB" sz="2000" b="1" dirty="0" err="1" smtClean="0">
                <a:solidFill>
                  <a:srgbClr val="21958E"/>
                </a:solidFill>
                <a:latin typeface="+mj-lt"/>
              </a:rPr>
              <a:t>mesi</a:t>
            </a:r>
            <a:r>
              <a:rPr lang="en-GB" sz="2000" b="1" dirty="0" smtClean="0">
                <a:solidFill>
                  <a:srgbClr val="21958E"/>
                </a:solidFill>
                <a:latin typeface="+mj-lt"/>
              </a:rPr>
              <a:t>, </a:t>
            </a:r>
            <a:r>
              <a:rPr lang="en-GB" sz="2000" b="1" dirty="0" err="1" smtClean="0">
                <a:solidFill>
                  <a:srgbClr val="21958E"/>
                </a:solidFill>
                <a:latin typeface="+mj-lt"/>
              </a:rPr>
              <a:t>inizio</a:t>
            </a:r>
            <a:r>
              <a:rPr lang="en-GB" sz="2000" b="1" dirty="0" smtClean="0">
                <a:solidFill>
                  <a:srgbClr val="21958E"/>
                </a:solidFill>
                <a:latin typeface="+mj-lt"/>
              </a:rPr>
              <a:t> del </a:t>
            </a:r>
            <a:r>
              <a:rPr lang="en-GB" sz="2000" b="1" dirty="0" err="1" smtClean="0">
                <a:solidFill>
                  <a:srgbClr val="21958E"/>
                </a:solidFill>
                <a:latin typeface="+mj-lt"/>
              </a:rPr>
              <a:t>progetto</a:t>
            </a:r>
            <a:r>
              <a:rPr lang="en-GB" sz="2000" b="1" dirty="0" smtClean="0">
                <a:solidFill>
                  <a:srgbClr val="21958E"/>
                </a:solidFill>
                <a:latin typeface="+mj-lt"/>
              </a:rPr>
              <a:t>: 1 </a:t>
            </a:r>
            <a:r>
              <a:rPr lang="en-GB" sz="2000" b="1" dirty="0" err="1" smtClean="0">
                <a:solidFill>
                  <a:srgbClr val="21958E"/>
                </a:solidFill>
                <a:latin typeface="+mj-lt"/>
              </a:rPr>
              <a:t>Ottobre</a:t>
            </a:r>
            <a:r>
              <a:rPr lang="en-GB" sz="2000" b="1" dirty="0" smtClean="0">
                <a:solidFill>
                  <a:srgbClr val="21958E"/>
                </a:solidFill>
                <a:latin typeface="+mj-lt"/>
              </a:rPr>
              <a:t> 2020 </a:t>
            </a:r>
          </a:p>
          <a:p>
            <a:pPr algn="just">
              <a:spcAft>
                <a:spcPts val="1200"/>
              </a:spcAft>
              <a:tabLst>
                <a:tab pos="539750" algn="l"/>
                <a:tab pos="756285" algn="l"/>
                <a:tab pos="972185" algn="l"/>
              </a:tabLst>
            </a:pPr>
            <a:r>
              <a:rPr lang="en-GB" sz="2400" b="1" dirty="0" smtClean="0">
                <a:solidFill>
                  <a:srgbClr val="21958E"/>
                </a:solidFill>
                <a:latin typeface="+mj-lt"/>
              </a:rPr>
              <a:t>Tre </a:t>
            </a:r>
            <a:r>
              <a:rPr lang="en-GB" sz="2400" b="1" dirty="0" err="1">
                <a:solidFill>
                  <a:srgbClr val="21958E"/>
                </a:solidFill>
                <a:latin typeface="+mj-lt"/>
              </a:rPr>
              <a:t>fasi</a:t>
            </a:r>
            <a:r>
              <a:rPr lang="en-GB" sz="2400" b="1" dirty="0">
                <a:solidFill>
                  <a:srgbClr val="21958E"/>
                </a:solidFill>
                <a:latin typeface="+mj-lt"/>
              </a:rPr>
              <a:t> </a:t>
            </a:r>
            <a:r>
              <a:rPr lang="en-GB" sz="2400" b="1" dirty="0" err="1">
                <a:solidFill>
                  <a:srgbClr val="21958E"/>
                </a:solidFill>
                <a:latin typeface="+mj-lt"/>
              </a:rPr>
              <a:t>chiave</a:t>
            </a:r>
            <a:r>
              <a:rPr lang="en-GB" sz="2400" b="1" dirty="0">
                <a:solidFill>
                  <a:srgbClr val="21958E"/>
                </a:solidFill>
                <a:latin typeface="+mj-lt"/>
              </a:rPr>
              <a:t>: </a:t>
            </a:r>
          </a:p>
          <a:p>
            <a:pPr marL="342900" indent="-342900" algn="just">
              <a:spcAft>
                <a:spcPts val="1200"/>
              </a:spcAft>
              <a:buAutoNum type="arabicParenR"/>
              <a:tabLst>
                <a:tab pos="539750" algn="l"/>
                <a:tab pos="756285" algn="l"/>
                <a:tab pos="972185" algn="l"/>
              </a:tabLst>
            </a:pPr>
            <a:r>
              <a:rPr lang="en-GB" sz="2400" u="sng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Studio</a:t>
            </a:r>
            <a:r>
              <a:rPr lang="en-GB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GB" sz="2400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dei</a:t>
            </a:r>
            <a:r>
              <a:rPr lang="en-GB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GB" sz="2400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fattori</a:t>
            </a:r>
            <a:r>
              <a:rPr lang="en-GB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di </a:t>
            </a:r>
            <a:r>
              <a:rPr lang="en-GB" sz="2400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forza</a:t>
            </a:r>
            <a:r>
              <a:rPr lang="en-GB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e </a:t>
            </a:r>
            <a:r>
              <a:rPr lang="en-GB" sz="2400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delle</a:t>
            </a:r>
            <a:r>
              <a:rPr lang="en-GB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GB" sz="2400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criticità</a:t>
            </a:r>
            <a:r>
              <a:rPr lang="en-GB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del sistema di </a:t>
            </a:r>
            <a:r>
              <a:rPr lang="en-GB" sz="2400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riconoscimento</a:t>
            </a:r>
            <a:r>
              <a:rPr lang="en-GB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GB" sz="2400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crediti</a:t>
            </a:r>
            <a:r>
              <a:rPr lang="en-GB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e </a:t>
            </a:r>
            <a:r>
              <a:rPr lang="en-GB" sz="2400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personalizzazione</a:t>
            </a:r>
            <a:r>
              <a:rPr lang="en-GB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GB" sz="2400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dei</a:t>
            </a:r>
            <a:r>
              <a:rPr lang="en-GB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GB" sz="2400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percorsi</a:t>
            </a:r>
            <a:r>
              <a:rPr lang="en-GB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in Italia + </a:t>
            </a:r>
            <a:r>
              <a:rPr lang="en-GB" sz="2400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scambio</a:t>
            </a:r>
            <a:r>
              <a:rPr lang="en-GB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GB" sz="2400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buone</a:t>
            </a:r>
            <a:r>
              <a:rPr lang="en-GB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GB" sz="2400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pratiche</a:t>
            </a:r>
            <a:r>
              <a:rPr lang="en-GB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GB" sz="2400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europee</a:t>
            </a:r>
            <a:r>
              <a:rPr lang="en-GB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 </a:t>
            </a:r>
          </a:p>
          <a:p>
            <a:pPr marL="800100" lvl="1" indent="-342900" algn="just">
              <a:spcAft>
                <a:spcPts val="1200"/>
              </a:spcAft>
              <a:buFont typeface="Wingdings" panose="05000000000000000000" pitchFamily="2" charset="2"/>
              <a:buChar char="Ø"/>
              <a:tabLst>
                <a:tab pos="539750" algn="l"/>
                <a:tab pos="756285" algn="l"/>
                <a:tab pos="972185" algn="l"/>
              </a:tabLst>
            </a:pPr>
            <a:r>
              <a:rPr lang="fr-BE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Desk </a:t>
            </a:r>
            <a:r>
              <a:rPr lang="fr-BE" sz="2400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research</a:t>
            </a:r>
            <a:r>
              <a:rPr lang="fr-BE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fr-BE" sz="2400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questionario</a:t>
            </a:r>
            <a:r>
              <a:rPr lang="fr-BE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online e </a:t>
            </a:r>
            <a:r>
              <a:rPr lang="fr-BE" sz="2400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colloqui</a:t>
            </a:r>
            <a:r>
              <a:rPr lang="fr-BE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BE" sz="2400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telefonici</a:t>
            </a:r>
            <a:r>
              <a:rPr lang="fr-BE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con i </a:t>
            </a:r>
            <a:r>
              <a:rPr lang="fr-BE" sz="2400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dirigenti</a:t>
            </a:r>
            <a:r>
              <a:rPr lang="fr-BE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BE" sz="2400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scolastici</a:t>
            </a:r>
            <a:r>
              <a:rPr lang="fr-BE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CPIA, </a:t>
            </a:r>
            <a:r>
              <a:rPr lang="fr-BE" sz="2400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webinars</a:t>
            </a:r>
            <a:r>
              <a:rPr lang="fr-BE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con </a:t>
            </a:r>
            <a:r>
              <a:rPr lang="fr-BE" sz="2400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esperti</a:t>
            </a:r>
            <a:r>
              <a:rPr lang="fr-BE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BE" sz="2400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internazionali</a:t>
            </a:r>
            <a:r>
              <a:rPr lang="fr-BE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fr-BE" sz="2400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study</a:t>
            </a:r>
            <a:r>
              <a:rPr lang="fr-BE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BE" sz="2400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visit</a:t>
            </a:r>
            <a:r>
              <a:rPr lang="fr-BE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per 5 CPIA </a:t>
            </a:r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800100" lvl="1" indent="-342900" algn="just">
              <a:spcAft>
                <a:spcPts val="1200"/>
              </a:spcAft>
              <a:buFont typeface="Wingdings" panose="05000000000000000000" pitchFamily="2" charset="2"/>
              <a:buChar char="Ø"/>
              <a:tabLst>
                <a:tab pos="539750" algn="l"/>
                <a:tab pos="756285" algn="l"/>
                <a:tab pos="972185" algn="l"/>
              </a:tabLst>
            </a:pPr>
            <a:endParaRPr lang="en-GB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>
              <a:spcAft>
                <a:spcPts val="1200"/>
              </a:spcAft>
              <a:buFont typeface="+mj-lt"/>
              <a:buAutoNum type="arabicParenR"/>
              <a:tabLst>
                <a:tab pos="539750" algn="l"/>
                <a:tab pos="756285" algn="l"/>
                <a:tab pos="972185" algn="l"/>
              </a:tabLst>
            </a:pPr>
            <a:r>
              <a:rPr lang="fr-BE" sz="2400" u="sng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Policy recommandations</a:t>
            </a:r>
          </a:p>
          <a:p>
            <a:pPr marL="742950" lvl="1" indent="-285750" algn="just">
              <a:spcAft>
                <a:spcPts val="1200"/>
              </a:spcAft>
              <a:buFont typeface="Wingdings" panose="05000000000000000000" pitchFamily="2" charset="2"/>
              <a:buChar char="Ø"/>
              <a:tabLst>
                <a:tab pos="539750" algn="l"/>
                <a:tab pos="756285" algn="l"/>
                <a:tab pos="972185" algn="l"/>
              </a:tabLst>
            </a:pPr>
            <a:r>
              <a:rPr lang="fr-BE" sz="2400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working</a:t>
            </a:r>
            <a:r>
              <a:rPr lang="fr-BE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groups con </a:t>
            </a:r>
            <a:r>
              <a:rPr lang="fr-BE" sz="2400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membri</a:t>
            </a:r>
            <a:r>
              <a:rPr lang="fr-BE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CPIA, </a:t>
            </a:r>
            <a:r>
              <a:rPr lang="fr-BE" sz="2400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evento</a:t>
            </a:r>
            <a:r>
              <a:rPr lang="fr-BE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di </a:t>
            </a:r>
            <a:r>
              <a:rPr lang="fr-BE" sz="2400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presentazione</a:t>
            </a:r>
            <a:r>
              <a:rPr lang="fr-BE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delle </a:t>
            </a:r>
            <a:r>
              <a:rPr lang="fr-BE" sz="2400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proposte</a:t>
            </a:r>
            <a:endParaRPr lang="fr-BE" sz="2400" dirty="0" smtClean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742950" lvl="1" indent="-285750" algn="just">
              <a:spcAft>
                <a:spcPts val="1200"/>
              </a:spcAft>
              <a:buFont typeface="Wingdings" panose="05000000000000000000" pitchFamily="2" charset="2"/>
              <a:buChar char="Ø"/>
              <a:tabLst>
                <a:tab pos="539750" algn="l"/>
                <a:tab pos="756285" algn="l"/>
                <a:tab pos="972185" algn="l"/>
              </a:tabLst>
            </a:pPr>
            <a:endParaRPr lang="fr-BE" sz="1200" dirty="0" smtClean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indent="-342900" algn="just">
              <a:spcAft>
                <a:spcPts val="1200"/>
              </a:spcAft>
              <a:buFont typeface="+mj-lt"/>
              <a:buAutoNum type="arabicParenR"/>
              <a:tabLst>
                <a:tab pos="539750" algn="l"/>
                <a:tab pos="756285" algn="l"/>
                <a:tab pos="972185" algn="l"/>
              </a:tabLst>
            </a:pPr>
            <a:r>
              <a:rPr lang="fr-BE" sz="2400" u="sng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Applicazione</a:t>
            </a:r>
            <a:r>
              <a:rPr lang="fr-BE" sz="2400" u="sng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BE" sz="2400" u="sng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sul</a:t>
            </a:r>
            <a:r>
              <a:rPr lang="fr-BE" sz="2400" u="sng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campo</a:t>
            </a:r>
          </a:p>
          <a:p>
            <a:pPr marL="800100" lvl="1" indent="-342900" algn="just">
              <a:spcAft>
                <a:spcPts val="1200"/>
              </a:spcAft>
              <a:buFont typeface="Wingdings" panose="05000000000000000000" pitchFamily="2" charset="2"/>
              <a:buChar char="Ø"/>
              <a:tabLst>
                <a:tab pos="539750" algn="l"/>
                <a:tab pos="756285" algn="l"/>
                <a:tab pos="972185" algn="l"/>
              </a:tabLst>
            </a:pPr>
            <a:r>
              <a:rPr lang="fr-BE" sz="2400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capacity</a:t>
            </a:r>
            <a:r>
              <a:rPr lang="fr-BE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building, </a:t>
            </a:r>
            <a:r>
              <a:rPr lang="fr-BE" sz="2400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toolkit</a:t>
            </a:r>
            <a:r>
              <a:rPr lang="fr-BE" sz="24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</a:t>
            </a:r>
            <a:r>
              <a:rPr lang="fr-BE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pilot e </a:t>
            </a:r>
            <a:r>
              <a:rPr lang="fr-BE" sz="2400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eventi</a:t>
            </a:r>
            <a:r>
              <a:rPr lang="fr-BE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di </a:t>
            </a:r>
            <a:r>
              <a:rPr lang="fr-BE" sz="2400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disseminazione</a:t>
            </a:r>
            <a:r>
              <a:rPr lang="fr-BE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dei </a:t>
            </a:r>
            <a:r>
              <a:rPr lang="fr-BE" sz="2400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risultati</a:t>
            </a:r>
            <a:r>
              <a:rPr lang="fr-BE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Le </a:t>
            </a:r>
            <a:r>
              <a:rPr lang="fr-BE" sz="2400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misure</a:t>
            </a:r>
            <a:r>
              <a:rPr lang="fr-BE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BE" sz="2400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proposte</a:t>
            </a:r>
            <a:r>
              <a:rPr lang="fr-BE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BE" sz="2400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saranno</a:t>
            </a:r>
            <a:r>
              <a:rPr lang="fr-BE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BE" sz="2400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testate</a:t>
            </a:r>
            <a:r>
              <a:rPr lang="fr-BE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da </a:t>
            </a:r>
            <a:r>
              <a:rPr lang="fr-BE" sz="2400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almeno</a:t>
            </a:r>
            <a:r>
              <a:rPr lang="fr-BE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10 CPIA, con il </a:t>
            </a:r>
            <a:r>
              <a:rPr lang="fr-BE" sz="2400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supporto</a:t>
            </a:r>
            <a:r>
              <a:rPr lang="fr-BE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BE" sz="2400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del</a:t>
            </a:r>
            <a:r>
              <a:rPr lang="fr-BE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BE" sz="2400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project</a:t>
            </a:r>
            <a:r>
              <a:rPr lang="fr-BE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team. </a:t>
            </a:r>
            <a:endParaRPr lang="en-GB" sz="2400" dirty="0" smtClean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3810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424065"/>
              </p:ext>
            </p:extLst>
          </p:nvPr>
        </p:nvGraphicFramePr>
        <p:xfrm>
          <a:off x="914397" y="954303"/>
          <a:ext cx="10058401" cy="43053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62466">
                  <a:extLst>
                    <a:ext uri="{9D8B030D-6E8A-4147-A177-3AD203B41FA5}">
                      <a16:colId xmlns:a16="http://schemas.microsoft.com/office/drawing/2014/main" xmlns="" val="1877492494"/>
                    </a:ext>
                  </a:extLst>
                </a:gridCol>
                <a:gridCol w="2475150">
                  <a:extLst>
                    <a:ext uri="{9D8B030D-6E8A-4147-A177-3AD203B41FA5}">
                      <a16:colId xmlns:a16="http://schemas.microsoft.com/office/drawing/2014/main" xmlns="" val="33163467"/>
                    </a:ext>
                  </a:extLst>
                </a:gridCol>
                <a:gridCol w="2605006">
                  <a:extLst>
                    <a:ext uri="{9D8B030D-6E8A-4147-A177-3AD203B41FA5}">
                      <a16:colId xmlns:a16="http://schemas.microsoft.com/office/drawing/2014/main" xmlns="" val="1500704800"/>
                    </a:ext>
                  </a:extLst>
                </a:gridCol>
                <a:gridCol w="2715779">
                  <a:extLst>
                    <a:ext uri="{9D8B030D-6E8A-4147-A177-3AD203B41FA5}">
                      <a16:colId xmlns:a16="http://schemas.microsoft.com/office/drawing/2014/main" xmlns="" val="1632500668"/>
                    </a:ext>
                  </a:extLst>
                </a:gridCol>
              </a:tblGrid>
              <a:tr h="71747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39750" algn="l"/>
                          <a:tab pos="756285" algn="l"/>
                          <a:tab pos="972185" algn="l"/>
                          <a:tab pos="864235" algn="l"/>
                          <a:tab pos="1296035" algn="l"/>
                        </a:tabLst>
                      </a:pPr>
                      <a:r>
                        <a:rPr lang="en-GB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FASI</a:t>
                      </a:r>
                      <a:r>
                        <a:rPr lang="en-GB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539750" algn="l"/>
                          <a:tab pos="756285" algn="l"/>
                          <a:tab pos="972185" algn="l"/>
                          <a:tab pos="864235" algn="l"/>
                          <a:tab pos="1296035" algn="l"/>
                        </a:tabLst>
                      </a:pPr>
                      <a:r>
                        <a:rPr lang="en-GB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39750" algn="l"/>
                          <a:tab pos="756285" algn="l"/>
                          <a:tab pos="972185" algn="l"/>
                          <a:tab pos="864235" algn="l"/>
                          <a:tab pos="1296035" algn="l"/>
                        </a:tabLst>
                      </a:pPr>
                      <a:r>
                        <a:rPr lang="en-GB" sz="14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Ottobre</a:t>
                      </a:r>
                      <a:r>
                        <a:rPr lang="en-GB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2020 – </a:t>
                      </a:r>
                      <a:r>
                        <a:rPr lang="en-GB" sz="14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Settembre</a:t>
                      </a:r>
                      <a:r>
                        <a:rPr lang="en-GB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2021</a:t>
                      </a:r>
                      <a:endParaRPr lang="en-GB" sz="14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39750" algn="l"/>
                          <a:tab pos="756285" algn="l"/>
                          <a:tab pos="972185" algn="l"/>
                          <a:tab pos="864235" algn="l"/>
                          <a:tab pos="1296035" algn="l"/>
                        </a:tabLst>
                      </a:pPr>
                      <a:r>
                        <a:rPr lang="fr-BE" sz="14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Ottobre</a:t>
                      </a:r>
                      <a:r>
                        <a:rPr lang="fr-BE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2021 - </a:t>
                      </a:r>
                      <a:r>
                        <a:rPr lang="fr-BE" sz="14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Marzo</a:t>
                      </a:r>
                      <a:r>
                        <a:rPr lang="fr-BE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2022</a:t>
                      </a:r>
                      <a:endParaRPr lang="en-GB" sz="14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tabLst>
                          <a:tab pos="539750" algn="l"/>
                          <a:tab pos="756285" algn="l"/>
                          <a:tab pos="972185" algn="l"/>
                          <a:tab pos="864235" algn="l"/>
                          <a:tab pos="1296035" algn="l"/>
                        </a:tabLst>
                      </a:pPr>
                      <a:r>
                        <a:rPr lang="fr-BE" sz="14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Marzo</a:t>
                      </a:r>
                      <a:r>
                        <a:rPr lang="fr-BE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2022 – </a:t>
                      </a:r>
                      <a:r>
                        <a:rPr lang="fr-BE" sz="14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Ottobre</a:t>
                      </a:r>
                      <a:r>
                        <a:rPr lang="fr-BE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2022</a:t>
                      </a:r>
                      <a:endParaRPr lang="en-GB" sz="14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984062632"/>
                  </a:ext>
                </a:extLst>
              </a:tr>
              <a:tr h="1148299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tabLst>
                          <a:tab pos="539750" algn="l"/>
                          <a:tab pos="756285" algn="l"/>
                          <a:tab pos="972185" algn="l"/>
                          <a:tab pos="539750" algn="l"/>
                          <a:tab pos="756285" algn="l"/>
                          <a:tab pos="864235" algn="l"/>
                          <a:tab pos="972185" algn="l"/>
                          <a:tab pos="1296035" algn="l"/>
                        </a:tabLst>
                      </a:pPr>
                      <a:r>
                        <a:rPr lang="fr-BE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FASE I </a:t>
                      </a:r>
                    </a:p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tabLst>
                          <a:tab pos="539750" algn="l"/>
                          <a:tab pos="756285" algn="l"/>
                          <a:tab pos="972185" algn="l"/>
                          <a:tab pos="539750" algn="l"/>
                          <a:tab pos="756285" algn="l"/>
                          <a:tab pos="864235" algn="l"/>
                          <a:tab pos="972185" algn="l"/>
                          <a:tab pos="1296035" algn="l"/>
                        </a:tabLst>
                      </a:pPr>
                      <a:r>
                        <a:rPr lang="fr-BE" sz="14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Ricerca</a:t>
                      </a:r>
                      <a:r>
                        <a:rPr lang="fr-BE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fr-BE" sz="140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BE" sz="14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raccolta</a:t>
                      </a:r>
                      <a:r>
                        <a:rPr lang="fr-BE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 </a:t>
                      </a:r>
                      <a:r>
                        <a:rPr lang="fr-BE" sz="14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analisi</a:t>
                      </a:r>
                      <a:r>
                        <a:rPr lang="fr-BE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BE" sz="14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dati</a:t>
                      </a:r>
                      <a:endParaRPr lang="en-GB" sz="14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39750" algn="l"/>
                          <a:tab pos="756285" algn="l"/>
                          <a:tab pos="972185" algn="l"/>
                          <a:tab pos="864235" algn="l"/>
                          <a:tab pos="1296035" algn="l"/>
                        </a:tabLst>
                      </a:pP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39750" algn="l"/>
                          <a:tab pos="756285" algn="l"/>
                          <a:tab pos="972185" algn="l"/>
                          <a:tab pos="864235" algn="l"/>
                          <a:tab pos="1296035" algn="l"/>
                        </a:tabLst>
                      </a:pP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39750" algn="l"/>
                          <a:tab pos="756285" algn="l"/>
                          <a:tab pos="972185" algn="l"/>
                          <a:tab pos="864235" algn="l"/>
                          <a:tab pos="1296035" algn="l"/>
                        </a:tabLst>
                      </a:pP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996254900"/>
                  </a:ext>
                </a:extLst>
              </a:tr>
              <a:tr h="13300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39750" algn="l"/>
                          <a:tab pos="756285" algn="l"/>
                          <a:tab pos="972185" algn="l"/>
                          <a:tab pos="539750" algn="l"/>
                          <a:tab pos="756285" algn="l"/>
                          <a:tab pos="864235" algn="l"/>
                          <a:tab pos="972185" algn="l"/>
                          <a:tab pos="1296035" algn="l"/>
                        </a:tabLst>
                      </a:pPr>
                      <a:r>
                        <a:rPr lang="fr-BE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FASE II </a:t>
                      </a:r>
                      <a:endParaRPr lang="fr-BE" sz="1400" baseline="0" dirty="0" smtClean="0"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539750" algn="l"/>
                          <a:tab pos="756285" algn="l"/>
                          <a:tab pos="972185" algn="l"/>
                          <a:tab pos="539750" algn="l"/>
                          <a:tab pos="756285" algn="l"/>
                          <a:tab pos="864235" algn="l"/>
                          <a:tab pos="972185" algn="l"/>
                          <a:tab pos="1296035" algn="l"/>
                        </a:tabLst>
                      </a:pPr>
                      <a:r>
                        <a:rPr lang="fr-BE" sz="1400" baseline="0" dirty="0" err="1" smtClean="0">
                          <a:effectLst/>
                          <a:latin typeface="+mn-lt"/>
                          <a:ea typeface="+mn-ea"/>
                          <a:cs typeface="+mn-cs"/>
                        </a:rPr>
                        <a:t>Working</a:t>
                      </a:r>
                      <a:r>
                        <a:rPr lang="fr-BE" sz="14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Group e </a:t>
                      </a:r>
                      <a:r>
                        <a:rPr lang="fr-BE" sz="1400" baseline="0" dirty="0" err="1" smtClean="0">
                          <a:effectLst/>
                          <a:latin typeface="+mn-lt"/>
                          <a:ea typeface="+mn-ea"/>
                          <a:cs typeface="+mn-cs"/>
                        </a:rPr>
                        <a:t>proposte</a:t>
                      </a:r>
                      <a:r>
                        <a:rPr lang="fr-BE" sz="14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di </a:t>
                      </a:r>
                      <a:r>
                        <a:rPr lang="fr-BE" sz="1400" baseline="0" dirty="0" err="1" smtClean="0">
                          <a:effectLst/>
                          <a:latin typeface="+mn-lt"/>
                          <a:ea typeface="+mn-ea"/>
                          <a:cs typeface="+mn-cs"/>
                        </a:rPr>
                        <a:t>policy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39750" algn="l"/>
                          <a:tab pos="756285" algn="l"/>
                          <a:tab pos="972185" algn="l"/>
                          <a:tab pos="864235" algn="l"/>
                          <a:tab pos="1296035" algn="l"/>
                        </a:tabLst>
                      </a:pPr>
                      <a:endParaRPr lang="en-GB" sz="11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39750" algn="l"/>
                          <a:tab pos="756285" algn="l"/>
                          <a:tab pos="972185" algn="l"/>
                          <a:tab pos="864235" algn="l"/>
                          <a:tab pos="1296035" algn="l"/>
                        </a:tabLst>
                      </a:pPr>
                      <a:endParaRPr lang="en-GB" sz="11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39750" algn="l"/>
                          <a:tab pos="756285" algn="l"/>
                          <a:tab pos="972185" algn="l"/>
                          <a:tab pos="864235" algn="l"/>
                          <a:tab pos="1296035" algn="l"/>
                        </a:tabLst>
                      </a:pP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606104366"/>
                  </a:ext>
                </a:extLst>
              </a:tr>
              <a:tr h="11095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39750" algn="l"/>
                          <a:tab pos="756285" algn="l"/>
                          <a:tab pos="972185" algn="l"/>
                          <a:tab pos="864235" algn="l"/>
                          <a:tab pos="1296035" algn="l"/>
                        </a:tabLst>
                      </a:pPr>
                      <a:r>
                        <a:rPr lang="fr-BE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FASE</a:t>
                      </a:r>
                      <a:r>
                        <a:rPr lang="fr-BE" sz="14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III </a:t>
                      </a: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539750" algn="l"/>
                          <a:tab pos="756285" algn="l"/>
                          <a:tab pos="972185" algn="l"/>
                          <a:tab pos="864235" algn="l"/>
                          <a:tab pos="1296035" algn="l"/>
                        </a:tabLst>
                      </a:pPr>
                      <a:r>
                        <a:rPr lang="fr-BE" sz="14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Pilot 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39750" algn="l"/>
                          <a:tab pos="756285" algn="l"/>
                          <a:tab pos="972185" algn="l"/>
                          <a:tab pos="864235" algn="l"/>
                          <a:tab pos="1296035" algn="l"/>
                        </a:tabLst>
                      </a:pP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39750" algn="l"/>
                          <a:tab pos="756285" algn="l"/>
                          <a:tab pos="972185" algn="l"/>
                          <a:tab pos="864235" algn="l"/>
                          <a:tab pos="1296035" algn="l"/>
                        </a:tabLst>
                      </a:pP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39750" algn="l"/>
                          <a:tab pos="756285" algn="l"/>
                          <a:tab pos="972185" algn="l"/>
                          <a:tab pos="864235" algn="l"/>
                          <a:tab pos="1296035" algn="l"/>
                        </a:tabLst>
                      </a:pP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707923078"/>
                  </a:ext>
                </a:extLst>
              </a:tr>
            </a:tbl>
          </a:graphicData>
        </a:graphic>
      </p:graphicFrame>
      <p:sp>
        <p:nvSpPr>
          <p:cNvPr id="3" name="Action Button: Forward or Next 2">
            <a:hlinkClick r:id="" action="ppaction://hlinkshowjump?jump=nextslide" highlightClick="1"/>
          </p:cNvPr>
          <p:cNvSpPr/>
          <p:nvPr/>
        </p:nvSpPr>
        <p:spPr>
          <a:xfrm>
            <a:off x="4087087" y="1976581"/>
            <a:ext cx="831273" cy="508000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6474687" y="3143947"/>
            <a:ext cx="831273" cy="508000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9254832" y="4438072"/>
            <a:ext cx="831273" cy="508000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7520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Presentation.pptx" id="{DF0E4C23-23CF-4CA0-B78D-4EE4E4812529}" vid="{A275074F-6DFA-4FBF-AA5C-38C3649C393F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692</Words>
  <Application>Microsoft Office PowerPoint</Application>
  <PresentationFormat>Widescreen</PresentationFormat>
  <Paragraphs>150</Paragraphs>
  <Slides>10</Slides>
  <Notes>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10</vt:i4>
      </vt:variant>
    </vt:vector>
  </HeadingPairs>
  <TitlesOfParts>
    <vt:vector size="19" baseType="lpstr">
      <vt:lpstr>Arial</vt:lpstr>
      <vt:lpstr>Calibri</vt:lpstr>
      <vt:lpstr>Calibri Light</vt:lpstr>
      <vt:lpstr>EC Square Sans Pro</vt:lpstr>
      <vt:lpstr>EC Square Sans Pro Thin</vt:lpstr>
      <vt:lpstr>Times New Roman</vt:lpstr>
      <vt:lpstr>Wingdings</vt:lpstr>
      <vt:lpstr>Office Theme</vt:lpstr>
      <vt:lpstr>1_Office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Support for reforms in EU Member States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European Commission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PIFERI Claudia (REFORM)</dc:creator>
  <cp:lastModifiedBy>Testi Paola</cp:lastModifiedBy>
  <cp:revision>15</cp:revision>
  <dcterms:created xsi:type="dcterms:W3CDTF">2020-09-24T08:59:10Z</dcterms:created>
  <dcterms:modified xsi:type="dcterms:W3CDTF">2020-10-16T12:14:15Z</dcterms:modified>
</cp:coreProperties>
</file>