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4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5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43"/>
  </p:notesMasterIdLst>
  <p:sldIdLst>
    <p:sldId id="256" r:id="rId2"/>
    <p:sldId id="295" r:id="rId3"/>
    <p:sldId id="294" r:id="rId4"/>
    <p:sldId id="296" r:id="rId5"/>
    <p:sldId id="293" r:id="rId6"/>
    <p:sldId id="297" r:id="rId7"/>
    <p:sldId id="298" r:id="rId8"/>
    <p:sldId id="262" r:id="rId9"/>
    <p:sldId id="299" r:id="rId10"/>
    <p:sldId id="305" r:id="rId11"/>
    <p:sldId id="268" r:id="rId12"/>
    <p:sldId id="266" r:id="rId13"/>
    <p:sldId id="301" r:id="rId14"/>
    <p:sldId id="277" r:id="rId15"/>
    <p:sldId id="303" r:id="rId16"/>
    <p:sldId id="302" r:id="rId17"/>
    <p:sldId id="304" r:id="rId18"/>
    <p:sldId id="272" r:id="rId19"/>
    <p:sldId id="319" r:id="rId20"/>
    <p:sldId id="306" r:id="rId21"/>
    <p:sldId id="280" r:id="rId22"/>
    <p:sldId id="279" r:id="rId23"/>
    <p:sldId id="308" r:id="rId24"/>
    <p:sldId id="310" r:id="rId25"/>
    <p:sldId id="312" r:id="rId26"/>
    <p:sldId id="330" r:id="rId27"/>
    <p:sldId id="331" r:id="rId28"/>
    <p:sldId id="313" r:id="rId29"/>
    <p:sldId id="286" r:id="rId30"/>
    <p:sldId id="315" r:id="rId31"/>
    <p:sldId id="314" r:id="rId32"/>
    <p:sldId id="317" r:id="rId33"/>
    <p:sldId id="318" r:id="rId34"/>
    <p:sldId id="332" r:id="rId35"/>
    <p:sldId id="320" r:id="rId36"/>
    <p:sldId id="326" r:id="rId37"/>
    <p:sldId id="325" r:id="rId38"/>
    <p:sldId id="333" r:id="rId39"/>
    <p:sldId id="334" r:id="rId40"/>
    <p:sldId id="335" r:id="rId41"/>
    <p:sldId id="336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CED7"/>
    <a:srgbClr val="42BA97"/>
    <a:srgbClr val="3D6EF7"/>
    <a:srgbClr val="163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170" autoAdjust="0"/>
  </p:normalViewPr>
  <p:slideViewPr>
    <p:cSldViewPr snapToGrid="0">
      <p:cViewPr varScale="1">
        <p:scale>
          <a:sx n="57" d="100"/>
          <a:sy n="57" d="100"/>
        </p:scale>
        <p:origin x="116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6.png"/><Relationship Id="rId7" Type="http://schemas.openxmlformats.org/officeDocument/2006/relationships/image" Target="../media/image42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7.svg"/></Relationships>
</file>

<file path=ppt/diagrams/_rels/data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4" Type="http://schemas.openxmlformats.org/officeDocument/2006/relationships/image" Target="../media/image35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hyperlink" Target="Rubrica%20di%20valutazione%20-%20comportamenti%20professionali%20e%20organizzativi.pdf" TargetMode="Externa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6.png"/><Relationship Id="rId7" Type="http://schemas.openxmlformats.org/officeDocument/2006/relationships/image" Target="../media/image42.png"/><Relationship Id="rId2" Type="http://schemas.openxmlformats.org/officeDocument/2006/relationships/image" Target="../media/image39.svg"/><Relationship Id="rId1" Type="http://schemas.openxmlformats.org/officeDocument/2006/relationships/image" Target="../media/image38.png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4" Type="http://schemas.openxmlformats.org/officeDocument/2006/relationships/image" Target="../media/image7.svg"/></Relationships>
</file>

<file path=ppt/diagrams/_rels/drawing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svg"/><Relationship Id="rId1" Type="http://schemas.openxmlformats.org/officeDocument/2006/relationships/image" Target="../media/image53.png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svg"/><Relationship Id="rId1" Type="http://schemas.openxmlformats.org/officeDocument/2006/relationships/image" Target="../media/image32.png"/><Relationship Id="rId4" Type="http://schemas.openxmlformats.org/officeDocument/2006/relationships/image" Target="../media/image35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5" Type="http://schemas.openxmlformats.org/officeDocument/2006/relationships/hyperlink" Target="Rubrica%20di%20valutazione%20-%20comportamenti%20professionali%20e%20organizzativi.pdf" TargetMode="External"/><Relationship Id="rId4" Type="http://schemas.openxmlformats.org/officeDocument/2006/relationships/image" Target="../media/image3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880DD0-D150-40B4-8307-DEF83DD0532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it-IT"/>
        </a:p>
      </dgm:t>
    </dgm:pt>
    <dgm:pt modelId="{CFA56E5E-F7B8-43A0-890F-C6CB4EAFBEDF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it-IT" sz="1800" dirty="0"/>
            <a:t>garantire </a:t>
          </a:r>
          <a:r>
            <a:rPr lang="it-IT" sz="1800" b="1" dirty="0"/>
            <a:t>oggettiva e trasparente valutazione </a:t>
          </a:r>
          <a:r>
            <a:rPr lang="it-IT" sz="1800" dirty="0"/>
            <a:t>dei risultati individuali conseguiti dai Dirigenti sulla base di obiettivi chiaramente definiti e misurabili, </a:t>
          </a:r>
          <a:r>
            <a:rPr lang="it-IT" sz="1800" b="1" dirty="0"/>
            <a:t>nella prospettiva del progressivo incremento della qualità del servizio scolastico</a:t>
          </a:r>
          <a:r>
            <a:rPr lang="it-IT" sz="1800" dirty="0"/>
            <a:t> e della </a:t>
          </a:r>
          <a:r>
            <a:rPr lang="it-IT" sz="1800" b="1" dirty="0"/>
            <a:t>valorizzazione e del miglioramento professionale </a:t>
          </a:r>
          <a:r>
            <a:rPr lang="it-IT" sz="1800" dirty="0"/>
            <a:t>dei Dirigenti</a:t>
          </a:r>
        </a:p>
      </dgm:t>
    </dgm:pt>
    <dgm:pt modelId="{AD08FB08-F4F3-47F9-96A7-0743100DED57}" type="parTrans" cxnId="{EAE3D3C4-E3F1-4AC3-8BA0-0C6C59E5D19B}">
      <dgm:prSet/>
      <dgm:spPr/>
      <dgm:t>
        <a:bodyPr/>
        <a:lstStyle/>
        <a:p>
          <a:endParaRPr lang="it-IT"/>
        </a:p>
      </dgm:t>
    </dgm:pt>
    <dgm:pt modelId="{30071C87-64A3-4E42-9118-3E3277531B78}" type="sibTrans" cxnId="{EAE3D3C4-E3F1-4AC3-8BA0-0C6C59E5D19B}">
      <dgm:prSet/>
      <dgm:spPr/>
      <dgm:t>
        <a:bodyPr/>
        <a:lstStyle/>
        <a:p>
          <a:endParaRPr lang="it-IT"/>
        </a:p>
      </dgm:t>
    </dgm:pt>
    <dgm:pt modelId="{4115BB8C-C380-4084-9556-EC3FFC36210E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it-IT" sz="2000" dirty="0"/>
            <a:t>fornire gli indirizzi per la definizione degli obiettivi strategici volti ad assicurare il buon andamento dell’azione dirigenziale</a:t>
          </a:r>
        </a:p>
      </dgm:t>
    </dgm:pt>
    <dgm:pt modelId="{6DA8842B-B8DC-4188-B7CD-AE168E2B78C3}" type="parTrans" cxnId="{04C2B8BE-F799-4DE5-B851-970DFEEAC5E3}">
      <dgm:prSet/>
      <dgm:spPr/>
      <dgm:t>
        <a:bodyPr/>
        <a:lstStyle/>
        <a:p>
          <a:endParaRPr lang="it-IT"/>
        </a:p>
      </dgm:t>
    </dgm:pt>
    <dgm:pt modelId="{ADD9B166-52C8-4186-97EC-F9895323A4D3}" type="sibTrans" cxnId="{04C2B8BE-F799-4DE5-B851-970DFEEAC5E3}">
      <dgm:prSet/>
      <dgm:spPr/>
      <dgm:t>
        <a:bodyPr/>
        <a:lstStyle/>
        <a:p>
          <a:endParaRPr lang="it-IT"/>
        </a:p>
      </dgm:t>
    </dgm:pt>
    <dgm:pt modelId="{9164E355-2F5B-4625-A2C5-4C5E21F287BB}">
      <dgm:prSet custT="1"/>
      <dgm:spPr/>
      <dgm:t>
        <a:bodyPr/>
        <a:lstStyle/>
        <a:p>
          <a:pPr algn="ctr">
            <a:lnSpc>
              <a:spcPct val="100000"/>
            </a:lnSpc>
          </a:pPr>
          <a:r>
            <a:rPr lang="it-IT" sz="2000" dirty="0"/>
            <a:t>individuare i soggetti che intervengono nella procedura di valutazione</a:t>
          </a:r>
        </a:p>
      </dgm:t>
    </dgm:pt>
    <dgm:pt modelId="{461651E6-2BE4-4A33-95FF-C92F4F5096B1}" type="parTrans" cxnId="{A419AFB5-0272-4568-8146-7B8547CD0661}">
      <dgm:prSet/>
      <dgm:spPr/>
      <dgm:t>
        <a:bodyPr/>
        <a:lstStyle/>
        <a:p>
          <a:endParaRPr lang="it-IT"/>
        </a:p>
      </dgm:t>
    </dgm:pt>
    <dgm:pt modelId="{208C4055-D97E-4BD4-9C8A-BD941CF1059D}" type="sibTrans" cxnId="{A419AFB5-0272-4568-8146-7B8547CD0661}">
      <dgm:prSet/>
      <dgm:spPr/>
      <dgm:t>
        <a:bodyPr/>
        <a:lstStyle/>
        <a:p>
          <a:endParaRPr lang="it-IT"/>
        </a:p>
      </dgm:t>
    </dgm:pt>
    <dgm:pt modelId="{F23D17D8-83AF-4C84-AA5D-099C6D0B5014}" type="pres">
      <dgm:prSet presAssocID="{F7880DD0-D150-40B4-8307-DEF83DD05321}" presName="root" presStyleCnt="0">
        <dgm:presLayoutVars>
          <dgm:dir/>
          <dgm:resizeHandles val="exact"/>
        </dgm:presLayoutVars>
      </dgm:prSet>
      <dgm:spPr/>
    </dgm:pt>
    <dgm:pt modelId="{8CC19F6C-8601-4D28-8DD2-62F5AE1956E8}" type="pres">
      <dgm:prSet presAssocID="{CFA56E5E-F7B8-43A0-890F-C6CB4EAFBEDF}" presName="compNode" presStyleCnt="0"/>
      <dgm:spPr/>
    </dgm:pt>
    <dgm:pt modelId="{DA9A071D-2074-42CD-8CDF-4372C760179A}" type="pres">
      <dgm:prSet presAssocID="{CFA56E5E-F7B8-43A0-890F-C6CB4EAFBEDF}" presName="bgRect" presStyleLbl="bgShp" presStyleIdx="0" presStyleCnt="3"/>
      <dgm:spPr/>
    </dgm:pt>
    <dgm:pt modelId="{D2718581-EDEF-4206-8882-34A67859B3EA}" type="pres">
      <dgm:prSet presAssocID="{CFA56E5E-F7B8-43A0-890F-C6CB4EAFBED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o a segno"/>
        </a:ext>
      </dgm:extLst>
    </dgm:pt>
    <dgm:pt modelId="{86B2E375-1401-4A87-ACFD-D39B6E338C37}" type="pres">
      <dgm:prSet presAssocID="{CFA56E5E-F7B8-43A0-890F-C6CB4EAFBEDF}" presName="spaceRect" presStyleCnt="0"/>
      <dgm:spPr/>
    </dgm:pt>
    <dgm:pt modelId="{96A7328D-863D-4909-8325-7FB368CBD86F}" type="pres">
      <dgm:prSet presAssocID="{CFA56E5E-F7B8-43A0-890F-C6CB4EAFBEDF}" presName="parTx" presStyleLbl="revTx" presStyleIdx="0" presStyleCnt="3" custScaleX="107306">
        <dgm:presLayoutVars>
          <dgm:chMax val="0"/>
          <dgm:chPref val="0"/>
        </dgm:presLayoutVars>
      </dgm:prSet>
      <dgm:spPr/>
    </dgm:pt>
    <dgm:pt modelId="{63A8E440-9F5F-463A-B7FF-09AA1DE262EF}" type="pres">
      <dgm:prSet presAssocID="{30071C87-64A3-4E42-9118-3E3277531B78}" presName="sibTrans" presStyleCnt="0"/>
      <dgm:spPr/>
    </dgm:pt>
    <dgm:pt modelId="{C9F65980-537B-4A01-A3A6-E809015BED6C}" type="pres">
      <dgm:prSet presAssocID="{4115BB8C-C380-4084-9556-EC3FFC36210E}" presName="compNode" presStyleCnt="0"/>
      <dgm:spPr/>
    </dgm:pt>
    <dgm:pt modelId="{C5F8AB6F-1371-4B0C-8471-6F8582AA9F55}" type="pres">
      <dgm:prSet presAssocID="{4115BB8C-C380-4084-9556-EC3FFC36210E}" presName="bgRect" presStyleLbl="bgShp" presStyleIdx="1" presStyleCnt="3"/>
      <dgm:spPr/>
    </dgm:pt>
    <dgm:pt modelId="{03061A8F-5819-4957-87BB-4276BF368E6A}" type="pres">
      <dgm:prSet presAssocID="{4115BB8C-C380-4084-9556-EC3FFC36210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0F76AC32-5807-4724-A0DD-19CF5BF5DDC5}" type="pres">
      <dgm:prSet presAssocID="{4115BB8C-C380-4084-9556-EC3FFC36210E}" presName="spaceRect" presStyleCnt="0"/>
      <dgm:spPr/>
    </dgm:pt>
    <dgm:pt modelId="{B1B28D52-A084-46BD-B5FE-8CE1C645A3C8}" type="pres">
      <dgm:prSet presAssocID="{4115BB8C-C380-4084-9556-EC3FFC36210E}" presName="parTx" presStyleLbl="revTx" presStyleIdx="1" presStyleCnt="3">
        <dgm:presLayoutVars>
          <dgm:chMax val="0"/>
          <dgm:chPref val="0"/>
        </dgm:presLayoutVars>
      </dgm:prSet>
      <dgm:spPr/>
    </dgm:pt>
    <dgm:pt modelId="{D0582682-7D5A-4E66-9005-E1E430A21496}" type="pres">
      <dgm:prSet presAssocID="{ADD9B166-52C8-4186-97EC-F9895323A4D3}" presName="sibTrans" presStyleCnt="0"/>
      <dgm:spPr/>
    </dgm:pt>
    <dgm:pt modelId="{E73133C3-A66A-4D5F-AA11-78002B718DD2}" type="pres">
      <dgm:prSet presAssocID="{9164E355-2F5B-4625-A2C5-4C5E21F287BB}" presName="compNode" presStyleCnt="0"/>
      <dgm:spPr/>
    </dgm:pt>
    <dgm:pt modelId="{7CA0A98F-99AA-4E34-8BE6-E0DC653DA7BE}" type="pres">
      <dgm:prSet presAssocID="{9164E355-2F5B-4625-A2C5-4C5E21F287BB}" presName="bgRect" presStyleLbl="bgShp" presStyleIdx="2" presStyleCnt="3" custLinFactNeighborX="-317" custLinFactNeighborY="3780"/>
      <dgm:spPr/>
    </dgm:pt>
    <dgm:pt modelId="{26169833-EE11-4E3B-A876-443FEF620BE0}" type="pres">
      <dgm:prSet presAssocID="{9164E355-2F5B-4625-A2C5-4C5E21F287B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nco di controllo"/>
        </a:ext>
      </dgm:extLst>
    </dgm:pt>
    <dgm:pt modelId="{07CC9EE6-0F9B-4E53-BC6D-2F546F611F34}" type="pres">
      <dgm:prSet presAssocID="{9164E355-2F5B-4625-A2C5-4C5E21F287BB}" presName="spaceRect" presStyleCnt="0"/>
      <dgm:spPr/>
    </dgm:pt>
    <dgm:pt modelId="{CB52C2E0-0240-4204-B4A4-CD009D91E609}" type="pres">
      <dgm:prSet presAssocID="{9164E355-2F5B-4625-A2C5-4C5E21F287BB}" presName="parTx" presStyleLbl="revTx" presStyleIdx="2" presStyleCnt="3" custLinFactNeighborX="3770" custLinFactNeighborY="0">
        <dgm:presLayoutVars>
          <dgm:chMax val="0"/>
          <dgm:chPref val="0"/>
        </dgm:presLayoutVars>
      </dgm:prSet>
      <dgm:spPr/>
    </dgm:pt>
  </dgm:ptLst>
  <dgm:cxnLst>
    <dgm:cxn modelId="{E17993B1-ED80-428F-8DF4-9378C73C6C41}" type="presOf" srcId="{F7880DD0-D150-40B4-8307-DEF83DD05321}" destId="{F23D17D8-83AF-4C84-AA5D-099C6D0B5014}" srcOrd="0" destOrd="0" presId="urn:microsoft.com/office/officeart/2018/2/layout/IconVerticalSolidList"/>
    <dgm:cxn modelId="{A419AFB5-0272-4568-8146-7B8547CD0661}" srcId="{F7880DD0-D150-40B4-8307-DEF83DD05321}" destId="{9164E355-2F5B-4625-A2C5-4C5E21F287BB}" srcOrd="2" destOrd="0" parTransId="{461651E6-2BE4-4A33-95FF-C92F4F5096B1}" sibTransId="{208C4055-D97E-4BD4-9C8A-BD941CF1059D}"/>
    <dgm:cxn modelId="{C6EECDB6-997A-441D-9C4B-1A3315217A3B}" type="presOf" srcId="{CFA56E5E-F7B8-43A0-890F-C6CB4EAFBEDF}" destId="{96A7328D-863D-4909-8325-7FB368CBD86F}" srcOrd="0" destOrd="0" presId="urn:microsoft.com/office/officeart/2018/2/layout/IconVerticalSolidList"/>
    <dgm:cxn modelId="{3FC418B9-2289-4013-B185-7DF3BFCDE477}" type="presOf" srcId="{9164E355-2F5B-4625-A2C5-4C5E21F287BB}" destId="{CB52C2E0-0240-4204-B4A4-CD009D91E609}" srcOrd="0" destOrd="0" presId="urn:microsoft.com/office/officeart/2018/2/layout/IconVerticalSolidList"/>
    <dgm:cxn modelId="{04C2B8BE-F799-4DE5-B851-970DFEEAC5E3}" srcId="{F7880DD0-D150-40B4-8307-DEF83DD05321}" destId="{4115BB8C-C380-4084-9556-EC3FFC36210E}" srcOrd="1" destOrd="0" parTransId="{6DA8842B-B8DC-4188-B7CD-AE168E2B78C3}" sibTransId="{ADD9B166-52C8-4186-97EC-F9895323A4D3}"/>
    <dgm:cxn modelId="{EAE3D3C4-E3F1-4AC3-8BA0-0C6C59E5D19B}" srcId="{F7880DD0-D150-40B4-8307-DEF83DD05321}" destId="{CFA56E5E-F7B8-43A0-890F-C6CB4EAFBEDF}" srcOrd="0" destOrd="0" parTransId="{AD08FB08-F4F3-47F9-96A7-0743100DED57}" sibTransId="{30071C87-64A3-4E42-9118-3E3277531B78}"/>
    <dgm:cxn modelId="{8E3A56D6-B378-48A5-AF6E-029B1CEECB88}" type="presOf" srcId="{4115BB8C-C380-4084-9556-EC3FFC36210E}" destId="{B1B28D52-A084-46BD-B5FE-8CE1C645A3C8}" srcOrd="0" destOrd="0" presId="urn:microsoft.com/office/officeart/2018/2/layout/IconVerticalSolidList"/>
    <dgm:cxn modelId="{F04E3A16-DE4A-410D-8BFA-B002061BFE33}" type="presParOf" srcId="{F23D17D8-83AF-4C84-AA5D-099C6D0B5014}" destId="{8CC19F6C-8601-4D28-8DD2-62F5AE1956E8}" srcOrd="0" destOrd="0" presId="urn:microsoft.com/office/officeart/2018/2/layout/IconVerticalSolidList"/>
    <dgm:cxn modelId="{CF49E714-92F9-4835-B6FE-447894C1205F}" type="presParOf" srcId="{8CC19F6C-8601-4D28-8DD2-62F5AE1956E8}" destId="{DA9A071D-2074-42CD-8CDF-4372C760179A}" srcOrd="0" destOrd="0" presId="urn:microsoft.com/office/officeart/2018/2/layout/IconVerticalSolidList"/>
    <dgm:cxn modelId="{47188A9C-91D1-4A3E-B592-FF96AA63C8AF}" type="presParOf" srcId="{8CC19F6C-8601-4D28-8DD2-62F5AE1956E8}" destId="{D2718581-EDEF-4206-8882-34A67859B3EA}" srcOrd="1" destOrd="0" presId="urn:microsoft.com/office/officeart/2018/2/layout/IconVerticalSolidList"/>
    <dgm:cxn modelId="{B9AA5532-24DE-4365-9A97-E5DA6FFA7BC1}" type="presParOf" srcId="{8CC19F6C-8601-4D28-8DD2-62F5AE1956E8}" destId="{86B2E375-1401-4A87-ACFD-D39B6E338C37}" srcOrd="2" destOrd="0" presId="urn:microsoft.com/office/officeart/2018/2/layout/IconVerticalSolidList"/>
    <dgm:cxn modelId="{8E270692-266E-495E-B85E-33DE185F58AE}" type="presParOf" srcId="{8CC19F6C-8601-4D28-8DD2-62F5AE1956E8}" destId="{96A7328D-863D-4909-8325-7FB368CBD86F}" srcOrd="3" destOrd="0" presId="urn:microsoft.com/office/officeart/2018/2/layout/IconVerticalSolidList"/>
    <dgm:cxn modelId="{D1B8BE2E-B04F-4F1C-95C8-1749DD4EF341}" type="presParOf" srcId="{F23D17D8-83AF-4C84-AA5D-099C6D0B5014}" destId="{63A8E440-9F5F-463A-B7FF-09AA1DE262EF}" srcOrd="1" destOrd="0" presId="urn:microsoft.com/office/officeart/2018/2/layout/IconVerticalSolidList"/>
    <dgm:cxn modelId="{C559AE55-39EC-4DDD-AD01-EBD6C1A3AA8C}" type="presParOf" srcId="{F23D17D8-83AF-4C84-AA5D-099C6D0B5014}" destId="{C9F65980-537B-4A01-A3A6-E809015BED6C}" srcOrd="2" destOrd="0" presId="urn:microsoft.com/office/officeart/2018/2/layout/IconVerticalSolidList"/>
    <dgm:cxn modelId="{EE12EB3E-54BF-4905-823E-442FBC4E5D7D}" type="presParOf" srcId="{C9F65980-537B-4A01-A3A6-E809015BED6C}" destId="{C5F8AB6F-1371-4B0C-8471-6F8582AA9F55}" srcOrd="0" destOrd="0" presId="urn:microsoft.com/office/officeart/2018/2/layout/IconVerticalSolidList"/>
    <dgm:cxn modelId="{AEC5E5DD-646A-4A26-A7B6-E349FAEEA22F}" type="presParOf" srcId="{C9F65980-537B-4A01-A3A6-E809015BED6C}" destId="{03061A8F-5819-4957-87BB-4276BF368E6A}" srcOrd="1" destOrd="0" presId="urn:microsoft.com/office/officeart/2018/2/layout/IconVerticalSolidList"/>
    <dgm:cxn modelId="{E8CE802B-48B4-4A0B-8FA2-AE827C2494E3}" type="presParOf" srcId="{C9F65980-537B-4A01-A3A6-E809015BED6C}" destId="{0F76AC32-5807-4724-A0DD-19CF5BF5DDC5}" srcOrd="2" destOrd="0" presId="urn:microsoft.com/office/officeart/2018/2/layout/IconVerticalSolidList"/>
    <dgm:cxn modelId="{5628224D-974C-4EA1-BF7C-81D67DB49506}" type="presParOf" srcId="{C9F65980-537B-4A01-A3A6-E809015BED6C}" destId="{B1B28D52-A084-46BD-B5FE-8CE1C645A3C8}" srcOrd="3" destOrd="0" presId="urn:microsoft.com/office/officeart/2018/2/layout/IconVerticalSolidList"/>
    <dgm:cxn modelId="{9AEC4C14-37D4-4A31-B431-0C5422FF0287}" type="presParOf" srcId="{F23D17D8-83AF-4C84-AA5D-099C6D0B5014}" destId="{D0582682-7D5A-4E66-9005-E1E430A21496}" srcOrd="3" destOrd="0" presId="urn:microsoft.com/office/officeart/2018/2/layout/IconVerticalSolidList"/>
    <dgm:cxn modelId="{6F859310-7831-420A-A6FB-A3128785A7A9}" type="presParOf" srcId="{F23D17D8-83AF-4C84-AA5D-099C6D0B5014}" destId="{E73133C3-A66A-4D5F-AA11-78002B718DD2}" srcOrd="4" destOrd="0" presId="urn:microsoft.com/office/officeart/2018/2/layout/IconVerticalSolidList"/>
    <dgm:cxn modelId="{E4578DE7-0E9E-4C8D-96D0-757E2E9C7C23}" type="presParOf" srcId="{E73133C3-A66A-4D5F-AA11-78002B718DD2}" destId="{7CA0A98F-99AA-4E34-8BE6-E0DC653DA7BE}" srcOrd="0" destOrd="0" presId="urn:microsoft.com/office/officeart/2018/2/layout/IconVerticalSolidList"/>
    <dgm:cxn modelId="{E2594B0E-8B91-4136-9E84-D2F590ED062F}" type="presParOf" srcId="{E73133C3-A66A-4D5F-AA11-78002B718DD2}" destId="{26169833-EE11-4E3B-A876-443FEF620BE0}" srcOrd="1" destOrd="0" presId="urn:microsoft.com/office/officeart/2018/2/layout/IconVerticalSolidList"/>
    <dgm:cxn modelId="{AA0A7103-FCEF-4CC8-B210-11B5A088BD54}" type="presParOf" srcId="{E73133C3-A66A-4D5F-AA11-78002B718DD2}" destId="{07CC9EE6-0F9B-4E53-BC6D-2F546F611F34}" srcOrd="2" destOrd="0" presId="urn:microsoft.com/office/officeart/2018/2/layout/IconVerticalSolidList"/>
    <dgm:cxn modelId="{A7EA3B37-F1D6-4B16-A1EE-A89CF4D98B9B}" type="presParOf" srcId="{E73133C3-A66A-4D5F-AA11-78002B718DD2}" destId="{CB52C2E0-0240-4204-B4A4-CD009D91E60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C41D8A-B976-4F27-89D9-0CF95F9894D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0BE26CF-441B-41CC-A846-0BAB0C2FC3A5}">
      <dgm:prSet custT="1"/>
      <dgm:spPr/>
      <dgm:t>
        <a:bodyPr/>
        <a:lstStyle/>
        <a:p>
          <a:pPr algn="just"/>
          <a:r>
            <a:rPr lang="it-IT" sz="1800" b="1" i="0" kern="1200" baseline="0" dirty="0">
              <a:latin typeface="+mn-lt"/>
              <a:ea typeface="+mn-ea"/>
              <a:cs typeface="+mn-cs"/>
            </a:rPr>
            <a:t>Il Direttore USR si avvale dell’attività istruttoria </a:t>
          </a:r>
          <a:r>
            <a:rPr lang="it-IT" sz="1800" b="0" i="0" kern="1200" baseline="0" dirty="0">
              <a:latin typeface="+mn-lt"/>
              <a:ea typeface="+mn-ea"/>
              <a:cs typeface="+mn-cs"/>
            </a:rPr>
            <a:t>e del supporto dei dirigenti amministrativi degli ambiti territoriali sulle materie di competenza e/o dei dirigenti tecnici con funzioni ispettive</a:t>
          </a:r>
          <a:endParaRPr lang="en-US" sz="1800" b="0" i="0" kern="1200" baseline="0" dirty="0">
            <a:latin typeface="+mn-lt"/>
            <a:ea typeface="+mn-ea"/>
            <a:cs typeface="+mn-cs"/>
          </a:endParaRPr>
        </a:p>
      </dgm:t>
    </dgm:pt>
    <dgm:pt modelId="{3D236A0E-EC87-4D08-B3CB-C632B2853073}" type="parTrans" cxnId="{83BF8A65-42A8-49F5-AF51-A02B6551CB75}">
      <dgm:prSet/>
      <dgm:spPr/>
      <dgm:t>
        <a:bodyPr/>
        <a:lstStyle/>
        <a:p>
          <a:endParaRPr lang="en-US"/>
        </a:p>
      </dgm:t>
    </dgm:pt>
    <dgm:pt modelId="{D9AAA8E0-4607-43BD-8871-30BB2A787FFD}" type="sibTrans" cxnId="{83BF8A65-42A8-49F5-AF51-A02B6551CB75}">
      <dgm:prSet phldrT="01"/>
      <dgm:spPr>
        <a:solidFill>
          <a:schemeClr val="bg1">
            <a:lumMod val="95000"/>
            <a:alpha val="90000"/>
          </a:schemeClr>
        </a:solidFill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endParaRPr lang="en-US"/>
        </a:p>
      </dgm:t>
    </dgm:pt>
    <dgm:pt modelId="{2060D860-5258-4A94-A2FE-56B03345C1D0}">
      <dgm:prSet custT="1"/>
      <dgm:spPr/>
      <dgm:t>
        <a:bodyPr/>
        <a:lstStyle/>
        <a:p>
          <a:pPr marL="0" lvl="0" indent="0" algn="just" defTabSz="889000">
            <a:spcBef>
              <a:spcPct val="0"/>
            </a:spcBef>
            <a:spcAft>
              <a:spcPct val="35000"/>
            </a:spcAft>
            <a:buNone/>
          </a:pPr>
          <a:r>
            <a:rPr lang="it-IT" sz="1800" b="1" i="0" kern="1200" baseline="0" dirty="0">
              <a:latin typeface="+mn-lt"/>
              <a:ea typeface="+mn-ea"/>
              <a:cs typeface="+mn-cs"/>
            </a:rPr>
            <a:t>In caso di mancato raggiungimento del livello minimo dei target previsti</a:t>
          </a:r>
          <a:r>
            <a:rPr lang="it-IT" sz="1800" b="0" i="0" kern="1200" baseline="0" dirty="0">
              <a:latin typeface="+mn-lt"/>
              <a:ea typeface="+mn-ea"/>
              <a:cs typeface="+mn-cs"/>
            </a:rPr>
            <a:t>, i Direttori USR valutano con l’ausilio dei Dirigenti AT - sulla base delle eventuali evidenze prodotte dal Dirigente scolastico - se provvedere ad una eventuale ridefinizione del punteggio (procedura riconosciuta relativamente a un solo obiettivo)</a:t>
          </a:r>
        </a:p>
      </dgm:t>
    </dgm:pt>
    <dgm:pt modelId="{5AC89327-DDEC-402D-8DE9-694FD843051A}" type="parTrans" cxnId="{C5A58C73-022F-4346-9463-DECBE1869232}">
      <dgm:prSet/>
      <dgm:spPr/>
      <dgm:t>
        <a:bodyPr/>
        <a:lstStyle/>
        <a:p>
          <a:endParaRPr lang="en-US"/>
        </a:p>
      </dgm:t>
    </dgm:pt>
    <dgm:pt modelId="{81370738-D0FC-4C82-9308-27641877FA4D}" type="sibTrans" cxnId="{C5A58C73-022F-4346-9463-DECBE1869232}">
      <dgm:prSet phldrT="02"/>
      <dgm:spPr/>
      <dgm:t>
        <a:bodyPr/>
        <a:lstStyle/>
        <a:p>
          <a:endParaRPr lang="en-US"/>
        </a:p>
      </dgm:t>
    </dgm:pt>
    <dgm:pt modelId="{EAB2C5D2-A6F5-4C8D-9774-E9D350793727}">
      <dgm:prSet custT="1"/>
      <dgm:spPr/>
      <dgm:t>
        <a:bodyPr/>
        <a:lstStyle/>
        <a:p>
          <a:r>
            <a:rPr lang="it-IT" sz="1800" b="1" dirty="0"/>
            <a:t>Nella piattaforma dedicata</a:t>
          </a:r>
          <a:r>
            <a:rPr lang="it-IT" sz="1800" dirty="0"/>
            <a:t> il valutatore e i valutati avranno la possibilità di visualizzare, per ciascun obiettivo, il valore corrispondente al target raggiunto sulla base dei dati desunti a sistema </a:t>
          </a:r>
        </a:p>
      </dgm:t>
    </dgm:pt>
    <dgm:pt modelId="{067A9727-FA62-449F-8C50-7F443E19C3F5}" type="parTrans" cxnId="{F3DF45E2-8E90-456B-A493-4A51A113E78B}">
      <dgm:prSet/>
      <dgm:spPr/>
      <dgm:t>
        <a:bodyPr/>
        <a:lstStyle/>
        <a:p>
          <a:endParaRPr lang="it-IT"/>
        </a:p>
      </dgm:t>
    </dgm:pt>
    <dgm:pt modelId="{6383A777-A106-41D6-941C-8D3F8ECAA46E}" type="sibTrans" cxnId="{F3DF45E2-8E90-456B-A493-4A51A113E78B}">
      <dgm:prSet/>
      <dgm:spPr>
        <a:solidFill>
          <a:schemeClr val="bg1">
            <a:alpha val="90000"/>
          </a:schemeClr>
        </a:solidFill>
        <a:ln>
          <a:solidFill>
            <a:schemeClr val="accent2">
              <a:lumMod val="75000"/>
              <a:alpha val="90000"/>
            </a:schemeClr>
          </a:solidFill>
        </a:ln>
      </dgm:spPr>
      <dgm:t>
        <a:bodyPr/>
        <a:lstStyle/>
        <a:p>
          <a:endParaRPr lang="it-IT" dirty="0"/>
        </a:p>
      </dgm:t>
    </dgm:pt>
    <dgm:pt modelId="{4866C2E7-F45D-44B6-926F-11234AC9CE78}" type="pres">
      <dgm:prSet presAssocID="{B0C41D8A-B976-4F27-89D9-0CF95F9894DC}" presName="outerComposite" presStyleCnt="0">
        <dgm:presLayoutVars>
          <dgm:chMax val="5"/>
          <dgm:dir/>
          <dgm:resizeHandles val="exact"/>
        </dgm:presLayoutVars>
      </dgm:prSet>
      <dgm:spPr/>
    </dgm:pt>
    <dgm:pt modelId="{54CB15DC-2581-41E2-880C-F7FF138B0A70}" type="pres">
      <dgm:prSet presAssocID="{B0C41D8A-B976-4F27-89D9-0CF95F9894DC}" presName="dummyMaxCanvas" presStyleCnt="0">
        <dgm:presLayoutVars/>
      </dgm:prSet>
      <dgm:spPr/>
    </dgm:pt>
    <dgm:pt modelId="{D847C6F1-F8A3-4920-9A27-764C36BBBB97}" type="pres">
      <dgm:prSet presAssocID="{B0C41D8A-B976-4F27-89D9-0CF95F9894DC}" presName="ThreeNodes_1" presStyleLbl="node1" presStyleIdx="0" presStyleCnt="3">
        <dgm:presLayoutVars>
          <dgm:bulletEnabled val="1"/>
        </dgm:presLayoutVars>
      </dgm:prSet>
      <dgm:spPr/>
    </dgm:pt>
    <dgm:pt modelId="{EFE88FAE-49A7-49F6-B9C6-B6119A69CC19}" type="pres">
      <dgm:prSet presAssocID="{B0C41D8A-B976-4F27-89D9-0CF95F9894DC}" presName="ThreeNodes_2" presStyleLbl="node1" presStyleIdx="1" presStyleCnt="3">
        <dgm:presLayoutVars>
          <dgm:bulletEnabled val="1"/>
        </dgm:presLayoutVars>
      </dgm:prSet>
      <dgm:spPr/>
    </dgm:pt>
    <dgm:pt modelId="{B26C818C-E437-46EE-9DFB-37E777049343}" type="pres">
      <dgm:prSet presAssocID="{B0C41D8A-B976-4F27-89D9-0CF95F9894DC}" presName="ThreeNodes_3" presStyleLbl="node1" presStyleIdx="2" presStyleCnt="3">
        <dgm:presLayoutVars>
          <dgm:bulletEnabled val="1"/>
        </dgm:presLayoutVars>
      </dgm:prSet>
      <dgm:spPr/>
    </dgm:pt>
    <dgm:pt modelId="{9542E394-9E55-4A84-9B16-537CD6C5D901}" type="pres">
      <dgm:prSet presAssocID="{B0C41D8A-B976-4F27-89D9-0CF95F9894DC}" presName="ThreeConn_1-2" presStyleLbl="fgAccFollowNode1" presStyleIdx="0" presStyleCnt="2">
        <dgm:presLayoutVars>
          <dgm:bulletEnabled val="1"/>
        </dgm:presLayoutVars>
      </dgm:prSet>
      <dgm:spPr/>
    </dgm:pt>
    <dgm:pt modelId="{CB61AE72-2B41-494A-A587-45F2F45EC0F9}" type="pres">
      <dgm:prSet presAssocID="{B0C41D8A-B976-4F27-89D9-0CF95F9894DC}" presName="ThreeConn_2-3" presStyleLbl="fgAccFollowNode1" presStyleIdx="1" presStyleCnt="2">
        <dgm:presLayoutVars>
          <dgm:bulletEnabled val="1"/>
        </dgm:presLayoutVars>
      </dgm:prSet>
      <dgm:spPr/>
    </dgm:pt>
    <dgm:pt modelId="{E6067918-0B6C-419A-BD26-22830A7C565C}" type="pres">
      <dgm:prSet presAssocID="{B0C41D8A-B976-4F27-89D9-0CF95F9894DC}" presName="ThreeNodes_1_text" presStyleLbl="node1" presStyleIdx="2" presStyleCnt="3">
        <dgm:presLayoutVars>
          <dgm:bulletEnabled val="1"/>
        </dgm:presLayoutVars>
      </dgm:prSet>
      <dgm:spPr/>
    </dgm:pt>
    <dgm:pt modelId="{640170F6-F27C-4FAE-9CBB-B3F9F5176854}" type="pres">
      <dgm:prSet presAssocID="{B0C41D8A-B976-4F27-89D9-0CF95F9894DC}" presName="ThreeNodes_2_text" presStyleLbl="node1" presStyleIdx="2" presStyleCnt="3">
        <dgm:presLayoutVars>
          <dgm:bulletEnabled val="1"/>
        </dgm:presLayoutVars>
      </dgm:prSet>
      <dgm:spPr/>
    </dgm:pt>
    <dgm:pt modelId="{9F06954F-EB75-4903-B611-8B8C628F33E9}" type="pres">
      <dgm:prSet presAssocID="{B0C41D8A-B976-4F27-89D9-0CF95F9894DC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6FA8E112-8B16-4809-9D3C-62545E30CF88}" type="presOf" srcId="{D0BE26CF-441B-41CC-A846-0BAB0C2FC3A5}" destId="{D847C6F1-F8A3-4920-9A27-764C36BBBB97}" srcOrd="0" destOrd="0" presId="urn:microsoft.com/office/officeart/2005/8/layout/vProcess5"/>
    <dgm:cxn modelId="{F5A6071B-878D-4884-A768-637318F32B96}" type="presOf" srcId="{D0BE26CF-441B-41CC-A846-0BAB0C2FC3A5}" destId="{E6067918-0B6C-419A-BD26-22830A7C565C}" srcOrd="1" destOrd="0" presId="urn:microsoft.com/office/officeart/2005/8/layout/vProcess5"/>
    <dgm:cxn modelId="{4384691B-83AD-4CB0-86E4-6A46D91E6B08}" type="presOf" srcId="{6383A777-A106-41D6-941C-8D3F8ECAA46E}" destId="{CB61AE72-2B41-494A-A587-45F2F45EC0F9}" srcOrd="0" destOrd="0" presId="urn:microsoft.com/office/officeart/2005/8/layout/vProcess5"/>
    <dgm:cxn modelId="{83BF8A65-42A8-49F5-AF51-A02B6551CB75}" srcId="{B0C41D8A-B976-4F27-89D9-0CF95F9894DC}" destId="{D0BE26CF-441B-41CC-A846-0BAB0C2FC3A5}" srcOrd="0" destOrd="0" parTransId="{3D236A0E-EC87-4D08-B3CB-C632B2853073}" sibTransId="{D9AAA8E0-4607-43BD-8871-30BB2A787FFD}"/>
    <dgm:cxn modelId="{5B7D476D-9097-4CCC-819F-7D852D779314}" type="presOf" srcId="{B0C41D8A-B976-4F27-89D9-0CF95F9894DC}" destId="{4866C2E7-F45D-44B6-926F-11234AC9CE78}" srcOrd="0" destOrd="0" presId="urn:microsoft.com/office/officeart/2005/8/layout/vProcess5"/>
    <dgm:cxn modelId="{C5A58C73-022F-4346-9463-DECBE1869232}" srcId="{B0C41D8A-B976-4F27-89D9-0CF95F9894DC}" destId="{2060D860-5258-4A94-A2FE-56B03345C1D0}" srcOrd="2" destOrd="0" parTransId="{5AC89327-DDEC-402D-8DE9-694FD843051A}" sibTransId="{81370738-D0FC-4C82-9308-27641877FA4D}"/>
    <dgm:cxn modelId="{E784117C-C5C8-4D7B-9DAC-D4E0D9579E46}" type="presOf" srcId="{2060D860-5258-4A94-A2FE-56B03345C1D0}" destId="{9F06954F-EB75-4903-B611-8B8C628F33E9}" srcOrd="1" destOrd="0" presId="urn:microsoft.com/office/officeart/2005/8/layout/vProcess5"/>
    <dgm:cxn modelId="{86A4F1AF-D4BC-4AD7-8F16-1272958560B5}" type="presOf" srcId="{D9AAA8E0-4607-43BD-8871-30BB2A787FFD}" destId="{9542E394-9E55-4A84-9B16-537CD6C5D901}" srcOrd="0" destOrd="0" presId="urn:microsoft.com/office/officeart/2005/8/layout/vProcess5"/>
    <dgm:cxn modelId="{06EB3CE0-BE9D-4A7E-8235-36B220BD34D2}" type="presOf" srcId="{2060D860-5258-4A94-A2FE-56B03345C1D0}" destId="{B26C818C-E437-46EE-9DFB-37E777049343}" srcOrd="0" destOrd="0" presId="urn:microsoft.com/office/officeart/2005/8/layout/vProcess5"/>
    <dgm:cxn modelId="{F3DF45E2-8E90-456B-A493-4A51A113E78B}" srcId="{B0C41D8A-B976-4F27-89D9-0CF95F9894DC}" destId="{EAB2C5D2-A6F5-4C8D-9774-E9D350793727}" srcOrd="1" destOrd="0" parTransId="{067A9727-FA62-449F-8C50-7F443E19C3F5}" sibTransId="{6383A777-A106-41D6-941C-8D3F8ECAA46E}"/>
    <dgm:cxn modelId="{180F02F5-5F7F-4C80-960E-4100835D70D1}" type="presOf" srcId="{EAB2C5D2-A6F5-4C8D-9774-E9D350793727}" destId="{EFE88FAE-49A7-49F6-B9C6-B6119A69CC19}" srcOrd="0" destOrd="0" presId="urn:microsoft.com/office/officeart/2005/8/layout/vProcess5"/>
    <dgm:cxn modelId="{656DB6FB-B74F-48AF-86CC-06EA67012F88}" type="presOf" srcId="{EAB2C5D2-A6F5-4C8D-9774-E9D350793727}" destId="{640170F6-F27C-4FAE-9CBB-B3F9F5176854}" srcOrd="1" destOrd="0" presId="urn:microsoft.com/office/officeart/2005/8/layout/vProcess5"/>
    <dgm:cxn modelId="{117DDE25-7F14-4756-B51D-560AAE1544E5}" type="presParOf" srcId="{4866C2E7-F45D-44B6-926F-11234AC9CE78}" destId="{54CB15DC-2581-41E2-880C-F7FF138B0A70}" srcOrd="0" destOrd="0" presId="urn:microsoft.com/office/officeart/2005/8/layout/vProcess5"/>
    <dgm:cxn modelId="{C62E44ED-1B89-4857-95D7-C83016B3E6AE}" type="presParOf" srcId="{4866C2E7-F45D-44B6-926F-11234AC9CE78}" destId="{D847C6F1-F8A3-4920-9A27-764C36BBBB97}" srcOrd="1" destOrd="0" presId="urn:microsoft.com/office/officeart/2005/8/layout/vProcess5"/>
    <dgm:cxn modelId="{0153EC31-4C12-4986-BCF4-CE9156005380}" type="presParOf" srcId="{4866C2E7-F45D-44B6-926F-11234AC9CE78}" destId="{EFE88FAE-49A7-49F6-B9C6-B6119A69CC19}" srcOrd="2" destOrd="0" presId="urn:microsoft.com/office/officeart/2005/8/layout/vProcess5"/>
    <dgm:cxn modelId="{4A4A026F-FCFB-4667-8226-D6D234857442}" type="presParOf" srcId="{4866C2E7-F45D-44B6-926F-11234AC9CE78}" destId="{B26C818C-E437-46EE-9DFB-37E777049343}" srcOrd="3" destOrd="0" presId="urn:microsoft.com/office/officeart/2005/8/layout/vProcess5"/>
    <dgm:cxn modelId="{85EAF042-80DA-43D8-97D5-C29CFAA49CB5}" type="presParOf" srcId="{4866C2E7-F45D-44B6-926F-11234AC9CE78}" destId="{9542E394-9E55-4A84-9B16-537CD6C5D901}" srcOrd="4" destOrd="0" presId="urn:microsoft.com/office/officeart/2005/8/layout/vProcess5"/>
    <dgm:cxn modelId="{CE4B4F03-2C4B-49AA-8C37-2B6F14E19F14}" type="presParOf" srcId="{4866C2E7-F45D-44B6-926F-11234AC9CE78}" destId="{CB61AE72-2B41-494A-A587-45F2F45EC0F9}" srcOrd="5" destOrd="0" presId="urn:microsoft.com/office/officeart/2005/8/layout/vProcess5"/>
    <dgm:cxn modelId="{C1E710AF-2102-4C38-9FA4-370C300784E6}" type="presParOf" srcId="{4866C2E7-F45D-44B6-926F-11234AC9CE78}" destId="{E6067918-0B6C-419A-BD26-22830A7C565C}" srcOrd="6" destOrd="0" presId="urn:microsoft.com/office/officeart/2005/8/layout/vProcess5"/>
    <dgm:cxn modelId="{AD9BB637-AE37-485F-BFF2-0D9479349998}" type="presParOf" srcId="{4866C2E7-F45D-44B6-926F-11234AC9CE78}" destId="{640170F6-F27C-4FAE-9CBB-B3F9F5176854}" srcOrd="7" destOrd="0" presId="urn:microsoft.com/office/officeart/2005/8/layout/vProcess5"/>
    <dgm:cxn modelId="{A910EB78-9FF9-4E4C-A915-14AC5ED869A8}" type="presParOf" srcId="{4866C2E7-F45D-44B6-926F-11234AC9CE78}" destId="{9F06954F-EB75-4903-B611-8B8C628F33E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4D6E82F-8910-4409-B8DE-8B3EB1034CE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BF4FBA1-5ED5-4E0B-AE3B-66A0128C6F6C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Decorsi dieci giorni lavorativi senza che il Dirigente scolastico abbia richiesto la fase di contradditorio, la valutazione si intende accettata</a:t>
          </a:r>
          <a:endParaRPr lang="en-US" b="0"/>
        </a:p>
      </dgm:t>
    </dgm:pt>
    <dgm:pt modelId="{EA2822D4-5C8A-4EFD-8FD0-C3F8E25AF94C}" type="parTrans" cxnId="{388A689B-B5A3-4511-812B-AE7A7FAEF899}">
      <dgm:prSet/>
      <dgm:spPr/>
      <dgm:t>
        <a:bodyPr/>
        <a:lstStyle/>
        <a:p>
          <a:endParaRPr lang="en-US"/>
        </a:p>
      </dgm:t>
    </dgm:pt>
    <dgm:pt modelId="{DA812F03-2C01-458E-A347-A4CE38112CE2}" type="sibTrans" cxnId="{388A689B-B5A3-4511-812B-AE7A7FAEF899}">
      <dgm:prSet/>
      <dgm:spPr/>
      <dgm:t>
        <a:bodyPr/>
        <a:lstStyle/>
        <a:p>
          <a:endParaRPr lang="en-US"/>
        </a:p>
      </dgm:t>
    </dgm:pt>
    <dgm:pt modelId="{D4BD0888-26FD-4D8A-9B17-E24A5D3E75D3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Entro </a:t>
          </a:r>
          <a:r>
            <a:rPr lang="it-IT" b="1" i="0" baseline="0"/>
            <a:t>dieci giorni </a:t>
          </a:r>
          <a:r>
            <a:rPr lang="it-IT" b="0" i="0" baseline="0"/>
            <a:t>dalla notifica della valutazione il Dirigente scolastico </a:t>
          </a:r>
          <a:r>
            <a:rPr lang="it-IT" b="1" i="0" baseline="0"/>
            <a:t>in disaccordo con il punteggio ricevuto </a:t>
          </a:r>
          <a:r>
            <a:rPr lang="it-IT" b="0" i="0" baseline="0"/>
            <a:t>può chiedere il riesame della valutazione</a:t>
          </a:r>
          <a:endParaRPr lang="en-US" b="0"/>
        </a:p>
      </dgm:t>
    </dgm:pt>
    <dgm:pt modelId="{9A960C6E-DCAF-4435-9C4B-D2565E524483}" type="parTrans" cxnId="{FECA67FB-29C4-4CEB-86E9-60164A25621D}">
      <dgm:prSet/>
      <dgm:spPr/>
      <dgm:t>
        <a:bodyPr/>
        <a:lstStyle/>
        <a:p>
          <a:endParaRPr lang="en-US"/>
        </a:p>
      </dgm:t>
    </dgm:pt>
    <dgm:pt modelId="{96951673-D881-4703-8944-3DA18E532D2C}" type="sibTrans" cxnId="{FECA67FB-29C4-4CEB-86E9-60164A25621D}">
      <dgm:prSet/>
      <dgm:spPr/>
      <dgm:t>
        <a:bodyPr/>
        <a:lstStyle/>
        <a:p>
          <a:endParaRPr lang="en-US"/>
        </a:p>
      </dgm:t>
    </dgm:pt>
    <dgm:pt modelId="{257C82E6-8365-4D05-809F-499BA145628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/>
            <a:t>Per attivare la fase di contraddittorio </a:t>
          </a:r>
          <a:r>
            <a:rPr lang="it-IT" b="1"/>
            <a:t>il Dirigente scolastico deve produrre </a:t>
          </a:r>
          <a:r>
            <a:rPr lang="it-IT" b="1" i="0" baseline="0"/>
            <a:t>istanza scritta e motivata al Direttore USR</a:t>
          </a:r>
          <a:endParaRPr lang="en-US" b="1"/>
        </a:p>
      </dgm:t>
    </dgm:pt>
    <dgm:pt modelId="{71E592BD-0687-4F26-B126-D0D35965CF21}" type="parTrans" cxnId="{9896AD01-D24D-491A-B8D8-C188E621C423}">
      <dgm:prSet/>
      <dgm:spPr/>
      <dgm:t>
        <a:bodyPr/>
        <a:lstStyle/>
        <a:p>
          <a:endParaRPr lang="en-US"/>
        </a:p>
      </dgm:t>
    </dgm:pt>
    <dgm:pt modelId="{443659B5-80EA-4E51-A6CE-5F5C4ADC3017}" type="sibTrans" cxnId="{9896AD01-D24D-491A-B8D8-C188E621C423}">
      <dgm:prSet/>
      <dgm:spPr/>
      <dgm:t>
        <a:bodyPr/>
        <a:lstStyle/>
        <a:p>
          <a:endParaRPr lang="en-US"/>
        </a:p>
      </dgm:t>
    </dgm:pt>
    <dgm:pt modelId="{6757E59C-D5F7-4D86-A207-4E8AF9A57964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baseline="0"/>
            <a:t>Il contraddittorio deve svolgersi </a:t>
          </a:r>
          <a:r>
            <a:rPr lang="it-IT" b="1" i="0" baseline="0"/>
            <a:t>entro 15 giorni </a:t>
          </a:r>
          <a:r>
            <a:rPr lang="it-IT" b="0" i="0" baseline="0"/>
            <a:t>dalla presentazione dell’istanza di riesame della valutazione.</a:t>
          </a:r>
          <a:endParaRPr lang="en-US" b="0"/>
        </a:p>
      </dgm:t>
    </dgm:pt>
    <dgm:pt modelId="{C73B2B43-2C44-478E-8F6F-FFEE25DA7652}" type="parTrans" cxnId="{21915E53-220E-45B2-91B0-C66AFF109D9D}">
      <dgm:prSet/>
      <dgm:spPr/>
      <dgm:t>
        <a:bodyPr/>
        <a:lstStyle/>
        <a:p>
          <a:endParaRPr lang="en-US"/>
        </a:p>
      </dgm:t>
    </dgm:pt>
    <dgm:pt modelId="{3AC6E83A-6D0E-4619-8F7F-13F912162A6E}" type="sibTrans" cxnId="{21915E53-220E-45B2-91B0-C66AFF109D9D}">
      <dgm:prSet/>
      <dgm:spPr/>
      <dgm:t>
        <a:bodyPr/>
        <a:lstStyle/>
        <a:p>
          <a:endParaRPr lang="en-US"/>
        </a:p>
      </dgm:t>
    </dgm:pt>
    <dgm:pt modelId="{0D8BF80E-7A12-45C3-8DC9-B796C6A8570D}" type="pres">
      <dgm:prSet presAssocID="{84D6E82F-8910-4409-B8DE-8B3EB1034CE4}" presName="root" presStyleCnt="0">
        <dgm:presLayoutVars>
          <dgm:dir/>
          <dgm:resizeHandles val="exact"/>
        </dgm:presLayoutVars>
      </dgm:prSet>
      <dgm:spPr/>
    </dgm:pt>
    <dgm:pt modelId="{B896F892-3EF7-4435-B4A3-1A821794BDF0}" type="pres">
      <dgm:prSet presAssocID="{7BF4FBA1-5ED5-4E0B-AE3B-66A0128C6F6C}" presName="compNode" presStyleCnt="0"/>
      <dgm:spPr/>
    </dgm:pt>
    <dgm:pt modelId="{D1C7BB56-1195-495A-9A69-52F041934763}" type="pres">
      <dgm:prSet presAssocID="{7BF4FBA1-5ED5-4E0B-AE3B-66A0128C6F6C}" presName="bgRect" presStyleLbl="bgShp" presStyleIdx="0" presStyleCnt="4"/>
      <dgm:spPr/>
    </dgm:pt>
    <dgm:pt modelId="{11E445EE-8402-4F8A-837C-051D8161CB46}" type="pres">
      <dgm:prSet presAssocID="{7BF4FBA1-5ED5-4E0B-AE3B-66A0128C6F6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E1F01556-BFB7-4501-8D49-A7037FC2EBD9}" type="pres">
      <dgm:prSet presAssocID="{7BF4FBA1-5ED5-4E0B-AE3B-66A0128C6F6C}" presName="spaceRect" presStyleCnt="0"/>
      <dgm:spPr/>
    </dgm:pt>
    <dgm:pt modelId="{DFFAD87C-3232-4C93-A196-FE9B4356EDB9}" type="pres">
      <dgm:prSet presAssocID="{7BF4FBA1-5ED5-4E0B-AE3B-66A0128C6F6C}" presName="parTx" presStyleLbl="revTx" presStyleIdx="0" presStyleCnt="4">
        <dgm:presLayoutVars>
          <dgm:chMax val="0"/>
          <dgm:chPref val="0"/>
        </dgm:presLayoutVars>
      </dgm:prSet>
      <dgm:spPr/>
    </dgm:pt>
    <dgm:pt modelId="{D017E996-2892-4FFF-B1A7-A59CC79B310F}" type="pres">
      <dgm:prSet presAssocID="{DA812F03-2C01-458E-A347-A4CE38112CE2}" presName="sibTrans" presStyleCnt="0"/>
      <dgm:spPr/>
    </dgm:pt>
    <dgm:pt modelId="{45CEA31B-D394-439A-A0D8-DE7B1B14E980}" type="pres">
      <dgm:prSet presAssocID="{D4BD0888-26FD-4D8A-9B17-E24A5D3E75D3}" presName="compNode" presStyleCnt="0"/>
      <dgm:spPr/>
    </dgm:pt>
    <dgm:pt modelId="{7A785662-3B1E-42B7-91D1-63C7D73FFD14}" type="pres">
      <dgm:prSet presAssocID="{D4BD0888-26FD-4D8A-9B17-E24A5D3E75D3}" presName="bgRect" presStyleLbl="bgShp" presStyleIdx="1" presStyleCnt="4"/>
      <dgm:spPr/>
    </dgm:pt>
    <dgm:pt modelId="{BD68C4E5-966A-4AD2-B9EC-841F48724DF3}" type="pres">
      <dgm:prSet presAssocID="{D4BD0888-26FD-4D8A-9B17-E24A5D3E75D3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B86C6F5C-0932-4919-AF3B-163E329F7AEE}" type="pres">
      <dgm:prSet presAssocID="{D4BD0888-26FD-4D8A-9B17-E24A5D3E75D3}" presName="spaceRect" presStyleCnt="0"/>
      <dgm:spPr/>
    </dgm:pt>
    <dgm:pt modelId="{6417A2B2-65AA-4B60-8BAB-D3726E9892FF}" type="pres">
      <dgm:prSet presAssocID="{D4BD0888-26FD-4D8A-9B17-E24A5D3E75D3}" presName="parTx" presStyleLbl="revTx" presStyleIdx="1" presStyleCnt="4">
        <dgm:presLayoutVars>
          <dgm:chMax val="0"/>
          <dgm:chPref val="0"/>
        </dgm:presLayoutVars>
      </dgm:prSet>
      <dgm:spPr/>
    </dgm:pt>
    <dgm:pt modelId="{4E27F51B-3A62-46F7-8913-E9A26AAC4611}" type="pres">
      <dgm:prSet presAssocID="{96951673-D881-4703-8944-3DA18E532D2C}" presName="sibTrans" presStyleCnt="0"/>
      <dgm:spPr/>
    </dgm:pt>
    <dgm:pt modelId="{38E02F07-E6FB-4CEB-9B10-A52B9254BC3E}" type="pres">
      <dgm:prSet presAssocID="{257C82E6-8365-4D05-809F-499BA1456285}" presName="compNode" presStyleCnt="0"/>
      <dgm:spPr/>
    </dgm:pt>
    <dgm:pt modelId="{3F939C41-ADB8-4CCF-A7BD-61FA6D92C87C}" type="pres">
      <dgm:prSet presAssocID="{257C82E6-8365-4D05-809F-499BA1456285}" presName="bgRect" presStyleLbl="bgShp" presStyleIdx="2" presStyleCnt="4"/>
      <dgm:spPr/>
    </dgm:pt>
    <dgm:pt modelId="{33B23ABA-F88F-4FA7-B8CF-071B3B038AAD}" type="pres">
      <dgm:prSet presAssocID="{257C82E6-8365-4D05-809F-499BA145628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rritante"/>
        </a:ext>
      </dgm:extLst>
    </dgm:pt>
    <dgm:pt modelId="{3A499DF6-9D56-4987-A3CC-C379D90120ED}" type="pres">
      <dgm:prSet presAssocID="{257C82E6-8365-4D05-809F-499BA1456285}" presName="spaceRect" presStyleCnt="0"/>
      <dgm:spPr/>
    </dgm:pt>
    <dgm:pt modelId="{42108408-7C48-48F7-AB93-CF9311BD2D92}" type="pres">
      <dgm:prSet presAssocID="{257C82E6-8365-4D05-809F-499BA1456285}" presName="parTx" presStyleLbl="revTx" presStyleIdx="2" presStyleCnt="4">
        <dgm:presLayoutVars>
          <dgm:chMax val="0"/>
          <dgm:chPref val="0"/>
        </dgm:presLayoutVars>
      </dgm:prSet>
      <dgm:spPr/>
    </dgm:pt>
    <dgm:pt modelId="{629D6BA0-4B33-4A38-B1FE-761F7BA70CE4}" type="pres">
      <dgm:prSet presAssocID="{443659B5-80EA-4E51-A6CE-5F5C4ADC3017}" presName="sibTrans" presStyleCnt="0"/>
      <dgm:spPr/>
    </dgm:pt>
    <dgm:pt modelId="{1F12DD6B-D1F1-4C97-A9CB-3CA50CED07B2}" type="pres">
      <dgm:prSet presAssocID="{6757E59C-D5F7-4D86-A207-4E8AF9A57964}" presName="compNode" presStyleCnt="0"/>
      <dgm:spPr/>
    </dgm:pt>
    <dgm:pt modelId="{991438D4-EB1B-476F-B9CB-B9CF2A1379B9}" type="pres">
      <dgm:prSet presAssocID="{6757E59C-D5F7-4D86-A207-4E8AF9A57964}" presName="bgRect" presStyleLbl="bgShp" presStyleIdx="3" presStyleCnt="4"/>
      <dgm:spPr/>
    </dgm:pt>
    <dgm:pt modelId="{F0B19B32-05F4-4132-A5E2-9F80AD4E2AC9}" type="pres">
      <dgm:prSet presAssocID="{6757E59C-D5F7-4D86-A207-4E8AF9A5796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E9D5C689-68F4-4F6D-B842-BAE7CD88272D}" type="pres">
      <dgm:prSet presAssocID="{6757E59C-D5F7-4D86-A207-4E8AF9A57964}" presName="spaceRect" presStyleCnt="0"/>
      <dgm:spPr/>
    </dgm:pt>
    <dgm:pt modelId="{6542B0AD-213C-4805-8926-D8FC37076BC3}" type="pres">
      <dgm:prSet presAssocID="{6757E59C-D5F7-4D86-A207-4E8AF9A5796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896AD01-D24D-491A-B8D8-C188E621C423}" srcId="{84D6E82F-8910-4409-B8DE-8B3EB1034CE4}" destId="{257C82E6-8365-4D05-809F-499BA1456285}" srcOrd="2" destOrd="0" parTransId="{71E592BD-0687-4F26-B126-D0D35965CF21}" sibTransId="{443659B5-80EA-4E51-A6CE-5F5C4ADC3017}"/>
    <dgm:cxn modelId="{0FFF2442-2358-4143-A2A5-224F46E25495}" type="presOf" srcId="{257C82E6-8365-4D05-809F-499BA1456285}" destId="{42108408-7C48-48F7-AB93-CF9311BD2D92}" srcOrd="0" destOrd="0" presId="urn:microsoft.com/office/officeart/2018/2/layout/IconVerticalSolidList"/>
    <dgm:cxn modelId="{21915E53-220E-45B2-91B0-C66AFF109D9D}" srcId="{84D6E82F-8910-4409-B8DE-8B3EB1034CE4}" destId="{6757E59C-D5F7-4D86-A207-4E8AF9A57964}" srcOrd="3" destOrd="0" parTransId="{C73B2B43-2C44-478E-8F6F-FFEE25DA7652}" sibTransId="{3AC6E83A-6D0E-4619-8F7F-13F912162A6E}"/>
    <dgm:cxn modelId="{04E0C287-8A7A-44CB-8B54-D733045FBCE0}" type="presOf" srcId="{7BF4FBA1-5ED5-4E0B-AE3B-66A0128C6F6C}" destId="{DFFAD87C-3232-4C93-A196-FE9B4356EDB9}" srcOrd="0" destOrd="0" presId="urn:microsoft.com/office/officeart/2018/2/layout/IconVerticalSolidList"/>
    <dgm:cxn modelId="{7CB0318D-7145-47D8-ACB8-4AD3A2E03ABC}" type="presOf" srcId="{6757E59C-D5F7-4D86-A207-4E8AF9A57964}" destId="{6542B0AD-213C-4805-8926-D8FC37076BC3}" srcOrd="0" destOrd="0" presId="urn:microsoft.com/office/officeart/2018/2/layout/IconVerticalSolidList"/>
    <dgm:cxn modelId="{61A4CC9A-5707-4895-82FA-EA9AC30A709A}" type="presOf" srcId="{84D6E82F-8910-4409-B8DE-8B3EB1034CE4}" destId="{0D8BF80E-7A12-45C3-8DC9-B796C6A8570D}" srcOrd="0" destOrd="0" presId="urn:microsoft.com/office/officeart/2018/2/layout/IconVerticalSolidList"/>
    <dgm:cxn modelId="{388A689B-B5A3-4511-812B-AE7A7FAEF899}" srcId="{84D6E82F-8910-4409-B8DE-8B3EB1034CE4}" destId="{7BF4FBA1-5ED5-4E0B-AE3B-66A0128C6F6C}" srcOrd="0" destOrd="0" parTransId="{EA2822D4-5C8A-4EFD-8FD0-C3F8E25AF94C}" sibTransId="{DA812F03-2C01-458E-A347-A4CE38112CE2}"/>
    <dgm:cxn modelId="{F1367AB0-CC43-40C3-BF9F-CC0AAC009EF0}" type="presOf" srcId="{D4BD0888-26FD-4D8A-9B17-E24A5D3E75D3}" destId="{6417A2B2-65AA-4B60-8BAB-D3726E9892FF}" srcOrd="0" destOrd="0" presId="urn:microsoft.com/office/officeart/2018/2/layout/IconVerticalSolidList"/>
    <dgm:cxn modelId="{FECA67FB-29C4-4CEB-86E9-60164A25621D}" srcId="{84D6E82F-8910-4409-B8DE-8B3EB1034CE4}" destId="{D4BD0888-26FD-4D8A-9B17-E24A5D3E75D3}" srcOrd="1" destOrd="0" parTransId="{9A960C6E-DCAF-4435-9C4B-D2565E524483}" sibTransId="{96951673-D881-4703-8944-3DA18E532D2C}"/>
    <dgm:cxn modelId="{20CD6295-4583-4FD7-8255-86AA15CDF4E9}" type="presParOf" srcId="{0D8BF80E-7A12-45C3-8DC9-B796C6A8570D}" destId="{B896F892-3EF7-4435-B4A3-1A821794BDF0}" srcOrd="0" destOrd="0" presId="urn:microsoft.com/office/officeart/2018/2/layout/IconVerticalSolidList"/>
    <dgm:cxn modelId="{37A16B59-0A38-48AE-ABF3-31791216574E}" type="presParOf" srcId="{B896F892-3EF7-4435-B4A3-1A821794BDF0}" destId="{D1C7BB56-1195-495A-9A69-52F041934763}" srcOrd="0" destOrd="0" presId="urn:microsoft.com/office/officeart/2018/2/layout/IconVerticalSolidList"/>
    <dgm:cxn modelId="{AA7747FC-72EF-4302-9D61-4C2CDF444DBD}" type="presParOf" srcId="{B896F892-3EF7-4435-B4A3-1A821794BDF0}" destId="{11E445EE-8402-4F8A-837C-051D8161CB46}" srcOrd="1" destOrd="0" presId="urn:microsoft.com/office/officeart/2018/2/layout/IconVerticalSolidList"/>
    <dgm:cxn modelId="{69625B75-6B1C-4252-96B3-A6416A0684F2}" type="presParOf" srcId="{B896F892-3EF7-4435-B4A3-1A821794BDF0}" destId="{E1F01556-BFB7-4501-8D49-A7037FC2EBD9}" srcOrd="2" destOrd="0" presId="urn:microsoft.com/office/officeart/2018/2/layout/IconVerticalSolidList"/>
    <dgm:cxn modelId="{240D6627-F137-47CF-8BAD-FFBBB1041023}" type="presParOf" srcId="{B896F892-3EF7-4435-B4A3-1A821794BDF0}" destId="{DFFAD87C-3232-4C93-A196-FE9B4356EDB9}" srcOrd="3" destOrd="0" presId="urn:microsoft.com/office/officeart/2018/2/layout/IconVerticalSolidList"/>
    <dgm:cxn modelId="{EBD526AC-8C07-4C7F-AE09-39A008DB5C8F}" type="presParOf" srcId="{0D8BF80E-7A12-45C3-8DC9-B796C6A8570D}" destId="{D017E996-2892-4FFF-B1A7-A59CC79B310F}" srcOrd="1" destOrd="0" presId="urn:microsoft.com/office/officeart/2018/2/layout/IconVerticalSolidList"/>
    <dgm:cxn modelId="{72B8681A-E5AF-48ED-9ED2-4D5A07DCFA43}" type="presParOf" srcId="{0D8BF80E-7A12-45C3-8DC9-B796C6A8570D}" destId="{45CEA31B-D394-439A-A0D8-DE7B1B14E980}" srcOrd="2" destOrd="0" presId="urn:microsoft.com/office/officeart/2018/2/layout/IconVerticalSolidList"/>
    <dgm:cxn modelId="{30C1AD1B-7703-4AA4-82B2-CD29ACDB3CEF}" type="presParOf" srcId="{45CEA31B-D394-439A-A0D8-DE7B1B14E980}" destId="{7A785662-3B1E-42B7-91D1-63C7D73FFD14}" srcOrd="0" destOrd="0" presId="urn:microsoft.com/office/officeart/2018/2/layout/IconVerticalSolidList"/>
    <dgm:cxn modelId="{B77E4CBD-3615-4D32-87F1-D42B7F495D72}" type="presParOf" srcId="{45CEA31B-D394-439A-A0D8-DE7B1B14E980}" destId="{BD68C4E5-966A-4AD2-B9EC-841F48724DF3}" srcOrd="1" destOrd="0" presId="urn:microsoft.com/office/officeart/2018/2/layout/IconVerticalSolidList"/>
    <dgm:cxn modelId="{5B41720E-5CEC-46B8-B8BB-D37B7650C724}" type="presParOf" srcId="{45CEA31B-D394-439A-A0D8-DE7B1B14E980}" destId="{B86C6F5C-0932-4919-AF3B-163E329F7AEE}" srcOrd="2" destOrd="0" presId="urn:microsoft.com/office/officeart/2018/2/layout/IconVerticalSolidList"/>
    <dgm:cxn modelId="{47CE9B14-44DE-4F69-85A7-5245A56F1CBA}" type="presParOf" srcId="{45CEA31B-D394-439A-A0D8-DE7B1B14E980}" destId="{6417A2B2-65AA-4B60-8BAB-D3726E9892FF}" srcOrd="3" destOrd="0" presId="urn:microsoft.com/office/officeart/2018/2/layout/IconVerticalSolidList"/>
    <dgm:cxn modelId="{7E2CFE66-B34F-4AA5-87F0-8F1655115CFC}" type="presParOf" srcId="{0D8BF80E-7A12-45C3-8DC9-B796C6A8570D}" destId="{4E27F51B-3A62-46F7-8913-E9A26AAC4611}" srcOrd="3" destOrd="0" presId="urn:microsoft.com/office/officeart/2018/2/layout/IconVerticalSolidList"/>
    <dgm:cxn modelId="{A8FD6B0C-4059-4FCC-9622-00062511ADEB}" type="presParOf" srcId="{0D8BF80E-7A12-45C3-8DC9-B796C6A8570D}" destId="{38E02F07-E6FB-4CEB-9B10-A52B9254BC3E}" srcOrd="4" destOrd="0" presId="urn:microsoft.com/office/officeart/2018/2/layout/IconVerticalSolidList"/>
    <dgm:cxn modelId="{88CCF37C-9C19-48F2-9756-4809FE0CE376}" type="presParOf" srcId="{38E02F07-E6FB-4CEB-9B10-A52B9254BC3E}" destId="{3F939C41-ADB8-4CCF-A7BD-61FA6D92C87C}" srcOrd="0" destOrd="0" presId="urn:microsoft.com/office/officeart/2018/2/layout/IconVerticalSolidList"/>
    <dgm:cxn modelId="{65D0017F-1345-4CD5-8ED7-EAEEC0E900B0}" type="presParOf" srcId="{38E02F07-E6FB-4CEB-9B10-A52B9254BC3E}" destId="{33B23ABA-F88F-4FA7-B8CF-071B3B038AAD}" srcOrd="1" destOrd="0" presId="urn:microsoft.com/office/officeart/2018/2/layout/IconVerticalSolidList"/>
    <dgm:cxn modelId="{C6B05B1E-56C2-4787-BC32-BEDCC7FBBD8B}" type="presParOf" srcId="{38E02F07-E6FB-4CEB-9B10-A52B9254BC3E}" destId="{3A499DF6-9D56-4987-A3CC-C379D90120ED}" srcOrd="2" destOrd="0" presId="urn:microsoft.com/office/officeart/2018/2/layout/IconVerticalSolidList"/>
    <dgm:cxn modelId="{38BC3CD8-EA6A-4ADB-9154-E8D2FE0786D5}" type="presParOf" srcId="{38E02F07-E6FB-4CEB-9B10-A52B9254BC3E}" destId="{42108408-7C48-48F7-AB93-CF9311BD2D92}" srcOrd="3" destOrd="0" presId="urn:microsoft.com/office/officeart/2018/2/layout/IconVerticalSolidList"/>
    <dgm:cxn modelId="{E1674F2E-57AA-449F-BE22-FA5578363ACC}" type="presParOf" srcId="{0D8BF80E-7A12-45C3-8DC9-B796C6A8570D}" destId="{629D6BA0-4B33-4A38-B1FE-761F7BA70CE4}" srcOrd="5" destOrd="0" presId="urn:microsoft.com/office/officeart/2018/2/layout/IconVerticalSolidList"/>
    <dgm:cxn modelId="{EB513E37-9DE2-463E-8DAC-82B8CB1F793A}" type="presParOf" srcId="{0D8BF80E-7A12-45C3-8DC9-B796C6A8570D}" destId="{1F12DD6B-D1F1-4C97-A9CB-3CA50CED07B2}" srcOrd="6" destOrd="0" presId="urn:microsoft.com/office/officeart/2018/2/layout/IconVerticalSolidList"/>
    <dgm:cxn modelId="{55510497-E6FE-42AB-B87E-566B3968E024}" type="presParOf" srcId="{1F12DD6B-D1F1-4C97-A9CB-3CA50CED07B2}" destId="{991438D4-EB1B-476F-B9CB-B9CF2A1379B9}" srcOrd="0" destOrd="0" presId="urn:microsoft.com/office/officeart/2018/2/layout/IconVerticalSolidList"/>
    <dgm:cxn modelId="{C598C776-DC24-429B-BD67-C4991B5DE0DF}" type="presParOf" srcId="{1F12DD6B-D1F1-4C97-A9CB-3CA50CED07B2}" destId="{F0B19B32-05F4-4132-A5E2-9F80AD4E2AC9}" srcOrd="1" destOrd="0" presId="urn:microsoft.com/office/officeart/2018/2/layout/IconVerticalSolidList"/>
    <dgm:cxn modelId="{22E03A90-6AD4-48A6-8C1C-9D07D6F5A8D0}" type="presParOf" srcId="{1F12DD6B-D1F1-4C97-A9CB-3CA50CED07B2}" destId="{E9D5C689-68F4-4F6D-B842-BAE7CD88272D}" srcOrd="2" destOrd="0" presId="urn:microsoft.com/office/officeart/2018/2/layout/IconVerticalSolidList"/>
    <dgm:cxn modelId="{359622BF-3F63-4EB2-9C9E-BF7BE60E9FE5}" type="presParOf" srcId="{1F12DD6B-D1F1-4C97-A9CB-3CA50CED07B2}" destId="{6542B0AD-213C-4805-8926-D8FC37076BC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E6106CD-280C-4B70-B5B3-D5193E89C5EF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D9A881D-BC6F-434F-A613-B15FF525048A}">
      <dgm:prSet/>
      <dgm:spPr/>
      <dgm:t>
        <a:bodyPr/>
        <a:lstStyle/>
        <a:p>
          <a:r>
            <a:rPr lang="it-IT" b="0" i="0" baseline="0"/>
            <a:t>Esperita la fase del contraddittorio, in caso di disaccordo sulla valutazione finale, il valutato può chiedere l’avvio della procedura di conciliazione al fine di rappresentare le sue ragioni </a:t>
          </a:r>
          <a:r>
            <a:rPr lang="it-IT" b="1" i="0" baseline="0"/>
            <a:t>all’Organismo di garanzia</a:t>
          </a:r>
          <a:endParaRPr lang="en-US" b="1"/>
        </a:p>
      </dgm:t>
    </dgm:pt>
    <dgm:pt modelId="{E79B6F8A-9DF8-4570-8680-3C678AB1339C}" type="parTrans" cxnId="{125EE841-82B0-4B39-9F3C-61D34494D15C}">
      <dgm:prSet/>
      <dgm:spPr/>
      <dgm:t>
        <a:bodyPr/>
        <a:lstStyle/>
        <a:p>
          <a:endParaRPr lang="en-US"/>
        </a:p>
      </dgm:t>
    </dgm:pt>
    <dgm:pt modelId="{EB0CCF25-2835-48BF-96D4-D6FF3EF92790}" type="sibTrans" cxnId="{125EE841-82B0-4B39-9F3C-61D34494D15C}">
      <dgm:prSet/>
      <dgm:spPr/>
      <dgm:t>
        <a:bodyPr/>
        <a:lstStyle/>
        <a:p>
          <a:endParaRPr lang="en-US"/>
        </a:p>
      </dgm:t>
    </dgm:pt>
    <dgm:pt modelId="{025D40A7-4C58-4628-BF64-C6A741C0FBB4}">
      <dgm:prSet/>
      <dgm:spPr/>
      <dgm:t>
        <a:bodyPr/>
        <a:lstStyle/>
        <a:p>
          <a:pPr marL="0" lvl="0" indent="0" defTabSz="800100">
            <a:spcBef>
              <a:spcPct val="0"/>
            </a:spcBef>
            <a:spcAft>
              <a:spcPct val="35000"/>
            </a:spcAft>
            <a:buNone/>
          </a:pPr>
          <a:r>
            <a:rPr lang="it-IT" b="0" i="0" kern="1200" baseline="0">
              <a:latin typeface="Tw Cen MT" panose="020B0602020104020603"/>
              <a:ea typeface="+mn-ea"/>
              <a:cs typeface="+mn-cs"/>
            </a:rPr>
            <a:t>La procedura di conciliazione può essere attivata, unicamente mediante una richiesta scritta, motivata e documentata, da parte del valutato, da inviare all’indirizzo PEC della DGOSFV e, per conoscenza, al proprio valutatore.</a:t>
          </a:r>
          <a:endParaRPr lang="en-US" b="0" i="0" kern="1200" baseline="0">
            <a:latin typeface="Tw Cen MT" panose="020B0602020104020603"/>
            <a:ea typeface="+mn-ea"/>
            <a:cs typeface="+mn-cs"/>
          </a:endParaRPr>
        </a:p>
      </dgm:t>
    </dgm:pt>
    <dgm:pt modelId="{B7FE2364-1D55-4178-A5BA-C20BE292C903}" type="parTrans" cxnId="{EA8795C3-004D-4698-B7C8-6DC5A78AA785}">
      <dgm:prSet/>
      <dgm:spPr/>
      <dgm:t>
        <a:bodyPr/>
        <a:lstStyle/>
        <a:p>
          <a:endParaRPr lang="en-US"/>
        </a:p>
      </dgm:t>
    </dgm:pt>
    <dgm:pt modelId="{E4153BCE-DF3D-4869-B283-56A2672AD4B4}" type="sibTrans" cxnId="{EA8795C3-004D-4698-B7C8-6DC5A78AA785}">
      <dgm:prSet/>
      <dgm:spPr/>
      <dgm:t>
        <a:bodyPr/>
        <a:lstStyle/>
        <a:p>
          <a:endParaRPr lang="en-US"/>
        </a:p>
      </dgm:t>
    </dgm:pt>
    <dgm:pt modelId="{9A351583-A329-4139-B5CE-546840E72CB5}">
      <dgm:prSet/>
      <dgm:spPr/>
      <dgm:t>
        <a:bodyPr/>
        <a:lstStyle/>
        <a:p>
          <a:r>
            <a:rPr lang="it-IT" b="0" i="0" kern="1200" baseline="0" dirty="0">
              <a:latin typeface="Tw Cen MT" panose="020B0602020104020603"/>
              <a:ea typeface="+mn-ea"/>
              <a:cs typeface="+mn-cs"/>
            </a:rPr>
            <a:t>La procedura può essere attivata entro il termine perentorio di 30 giorni – ovvero 60 giorni in caso</a:t>
          </a:r>
          <a:r>
            <a:rPr lang="it-IT" b="0" i="0" kern="1200" baseline="0" dirty="0">
              <a:latin typeface="Neue Haas Grotesk Text Pro"/>
              <a:ea typeface="+mn-ea"/>
              <a:cs typeface="+mn-cs"/>
            </a:rPr>
            <a:t> </a:t>
          </a:r>
          <a:r>
            <a:rPr lang="it-IT" b="0" i="0" kern="1200" baseline="0" dirty="0">
              <a:latin typeface="Tw Cen MT" panose="020B0602020104020603"/>
              <a:ea typeface="+mn-ea"/>
              <a:cs typeface="+mn-cs"/>
            </a:rPr>
            <a:t>di valutazione negativa - dalla notifica del punteggio della scheda di valutazione tramite la piattaforma</a:t>
          </a:r>
          <a:endParaRPr lang="en-US" b="0" i="0" kern="1200" baseline="0" dirty="0">
            <a:latin typeface="Tw Cen MT" panose="020B0602020104020603"/>
            <a:ea typeface="+mn-ea"/>
            <a:cs typeface="+mn-cs"/>
          </a:endParaRPr>
        </a:p>
      </dgm:t>
    </dgm:pt>
    <dgm:pt modelId="{684C2902-AD2F-49D4-AA06-CB4D030FADBC}" type="parTrans" cxnId="{BEC6561D-1A8E-4C81-840F-7192E50A3A47}">
      <dgm:prSet/>
      <dgm:spPr/>
      <dgm:t>
        <a:bodyPr/>
        <a:lstStyle/>
        <a:p>
          <a:endParaRPr lang="en-US"/>
        </a:p>
      </dgm:t>
    </dgm:pt>
    <dgm:pt modelId="{A40CEBE2-98A0-442D-8C26-808A6DEA2A6B}" type="sibTrans" cxnId="{BEC6561D-1A8E-4C81-840F-7192E50A3A47}">
      <dgm:prSet/>
      <dgm:spPr/>
      <dgm:t>
        <a:bodyPr/>
        <a:lstStyle/>
        <a:p>
          <a:endParaRPr lang="en-US"/>
        </a:p>
      </dgm:t>
    </dgm:pt>
    <dgm:pt modelId="{9772F984-36A0-4D03-874C-5853722E30B7}" type="pres">
      <dgm:prSet presAssocID="{DE6106CD-280C-4B70-B5B3-D5193E89C5EF}" presName="vert0" presStyleCnt="0">
        <dgm:presLayoutVars>
          <dgm:dir/>
          <dgm:animOne val="branch"/>
          <dgm:animLvl val="lvl"/>
        </dgm:presLayoutVars>
      </dgm:prSet>
      <dgm:spPr/>
    </dgm:pt>
    <dgm:pt modelId="{A44D915A-0210-4EEF-A046-0B861B08B4BC}" type="pres">
      <dgm:prSet presAssocID="{1D9A881D-BC6F-434F-A613-B15FF525048A}" presName="thickLine" presStyleLbl="alignNode1" presStyleIdx="0" presStyleCnt="3"/>
      <dgm:spPr/>
    </dgm:pt>
    <dgm:pt modelId="{3D97F002-F2F9-4765-8CED-5A300488A99C}" type="pres">
      <dgm:prSet presAssocID="{1D9A881D-BC6F-434F-A613-B15FF525048A}" presName="horz1" presStyleCnt="0"/>
      <dgm:spPr/>
    </dgm:pt>
    <dgm:pt modelId="{C7B8ABF6-6672-41D5-A777-A61775F5BC43}" type="pres">
      <dgm:prSet presAssocID="{1D9A881D-BC6F-434F-A613-B15FF525048A}" presName="tx1" presStyleLbl="revTx" presStyleIdx="0" presStyleCnt="3"/>
      <dgm:spPr/>
    </dgm:pt>
    <dgm:pt modelId="{A5FFEE7C-1BCA-4C6D-9DB3-D96AC4E7CE69}" type="pres">
      <dgm:prSet presAssocID="{1D9A881D-BC6F-434F-A613-B15FF525048A}" presName="vert1" presStyleCnt="0"/>
      <dgm:spPr/>
    </dgm:pt>
    <dgm:pt modelId="{55C1B47A-DAED-49B4-8845-6975B588CC81}" type="pres">
      <dgm:prSet presAssocID="{025D40A7-4C58-4628-BF64-C6A741C0FBB4}" presName="thickLine" presStyleLbl="alignNode1" presStyleIdx="1" presStyleCnt="3"/>
      <dgm:spPr/>
    </dgm:pt>
    <dgm:pt modelId="{95FB8AE1-1514-4ECF-80B1-B0BA9D88DC39}" type="pres">
      <dgm:prSet presAssocID="{025D40A7-4C58-4628-BF64-C6A741C0FBB4}" presName="horz1" presStyleCnt="0"/>
      <dgm:spPr/>
    </dgm:pt>
    <dgm:pt modelId="{4E63C677-5B5E-4872-8BD0-0260450963B6}" type="pres">
      <dgm:prSet presAssocID="{025D40A7-4C58-4628-BF64-C6A741C0FBB4}" presName="tx1" presStyleLbl="revTx" presStyleIdx="1" presStyleCnt="3"/>
      <dgm:spPr/>
    </dgm:pt>
    <dgm:pt modelId="{F0DEA3F2-C9B8-41B1-A9D6-E9C8442D5E2E}" type="pres">
      <dgm:prSet presAssocID="{025D40A7-4C58-4628-BF64-C6A741C0FBB4}" presName="vert1" presStyleCnt="0"/>
      <dgm:spPr/>
    </dgm:pt>
    <dgm:pt modelId="{F49736D1-8733-4419-8D66-86A4E291774B}" type="pres">
      <dgm:prSet presAssocID="{9A351583-A329-4139-B5CE-546840E72CB5}" presName="thickLine" presStyleLbl="alignNode1" presStyleIdx="2" presStyleCnt="3"/>
      <dgm:spPr/>
    </dgm:pt>
    <dgm:pt modelId="{247324DC-172D-47B1-8B08-C43336A13071}" type="pres">
      <dgm:prSet presAssocID="{9A351583-A329-4139-B5CE-546840E72CB5}" presName="horz1" presStyleCnt="0"/>
      <dgm:spPr/>
    </dgm:pt>
    <dgm:pt modelId="{42AFD199-A0E2-48C5-8D13-635B64D776E1}" type="pres">
      <dgm:prSet presAssocID="{9A351583-A329-4139-B5CE-546840E72CB5}" presName="tx1" presStyleLbl="revTx" presStyleIdx="2" presStyleCnt="3"/>
      <dgm:spPr/>
    </dgm:pt>
    <dgm:pt modelId="{4CAEA223-3A57-48ED-A65F-9101AA3B0E9D}" type="pres">
      <dgm:prSet presAssocID="{9A351583-A329-4139-B5CE-546840E72CB5}" presName="vert1" presStyleCnt="0"/>
      <dgm:spPr/>
    </dgm:pt>
  </dgm:ptLst>
  <dgm:cxnLst>
    <dgm:cxn modelId="{BEC6561D-1A8E-4C81-840F-7192E50A3A47}" srcId="{DE6106CD-280C-4B70-B5B3-D5193E89C5EF}" destId="{9A351583-A329-4139-B5CE-546840E72CB5}" srcOrd="2" destOrd="0" parTransId="{684C2902-AD2F-49D4-AA06-CB4D030FADBC}" sibTransId="{A40CEBE2-98A0-442D-8C26-808A6DEA2A6B}"/>
    <dgm:cxn modelId="{125EE841-82B0-4B39-9F3C-61D34494D15C}" srcId="{DE6106CD-280C-4B70-B5B3-D5193E89C5EF}" destId="{1D9A881D-BC6F-434F-A613-B15FF525048A}" srcOrd="0" destOrd="0" parTransId="{E79B6F8A-9DF8-4570-8680-3C678AB1339C}" sibTransId="{EB0CCF25-2835-48BF-96D4-D6FF3EF92790}"/>
    <dgm:cxn modelId="{E51FFD73-2220-49E0-8FF0-D7F9C615F43B}" type="presOf" srcId="{1D9A881D-BC6F-434F-A613-B15FF525048A}" destId="{C7B8ABF6-6672-41D5-A777-A61775F5BC43}" srcOrd="0" destOrd="0" presId="urn:microsoft.com/office/officeart/2008/layout/LinedList"/>
    <dgm:cxn modelId="{8B366475-5DA7-4BCF-82DC-9A298784B7C4}" type="presOf" srcId="{025D40A7-4C58-4628-BF64-C6A741C0FBB4}" destId="{4E63C677-5B5E-4872-8BD0-0260450963B6}" srcOrd="0" destOrd="0" presId="urn:microsoft.com/office/officeart/2008/layout/LinedList"/>
    <dgm:cxn modelId="{B7FEDB9B-37AF-41ED-9E3E-8A3E68DEF133}" type="presOf" srcId="{DE6106CD-280C-4B70-B5B3-D5193E89C5EF}" destId="{9772F984-36A0-4D03-874C-5853722E30B7}" srcOrd="0" destOrd="0" presId="urn:microsoft.com/office/officeart/2008/layout/LinedList"/>
    <dgm:cxn modelId="{EA8795C3-004D-4698-B7C8-6DC5A78AA785}" srcId="{DE6106CD-280C-4B70-B5B3-D5193E89C5EF}" destId="{025D40A7-4C58-4628-BF64-C6A741C0FBB4}" srcOrd="1" destOrd="0" parTransId="{B7FE2364-1D55-4178-A5BA-C20BE292C903}" sibTransId="{E4153BCE-DF3D-4869-B283-56A2672AD4B4}"/>
    <dgm:cxn modelId="{7258EFE7-BF25-42BA-9A94-7E0A04F9936A}" type="presOf" srcId="{9A351583-A329-4139-B5CE-546840E72CB5}" destId="{42AFD199-A0E2-48C5-8D13-635B64D776E1}" srcOrd="0" destOrd="0" presId="urn:microsoft.com/office/officeart/2008/layout/LinedList"/>
    <dgm:cxn modelId="{68E3D424-7093-4772-9260-F05F19B94912}" type="presParOf" srcId="{9772F984-36A0-4D03-874C-5853722E30B7}" destId="{A44D915A-0210-4EEF-A046-0B861B08B4BC}" srcOrd="0" destOrd="0" presId="urn:microsoft.com/office/officeart/2008/layout/LinedList"/>
    <dgm:cxn modelId="{C84822D1-8076-432C-B9AB-6ABAC81C41E0}" type="presParOf" srcId="{9772F984-36A0-4D03-874C-5853722E30B7}" destId="{3D97F002-F2F9-4765-8CED-5A300488A99C}" srcOrd="1" destOrd="0" presId="urn:microsoft.com/office/officeart/2008/layout/LinedList"/>
    <dgm:cxn modelId="{F2EBE860-9CA6-45CE-A466-DEF11FD63410}" type="presParOf" srcId="{3D97F002-F2F9-4765-8CED-5A300488A99C}" destId="{C7B8ABF6-6672-41D5-A777-A61775F5BC43}" srcOrd="0" destOrd="0" presId="urn:microsoft.com/office/officeart/2008/layout/LinedList"/>
    <dgm:cxn modelId="{2A2B2A7E-851A-4AE2-8B92-07F0C18A7F56}" type="presParOf" srcId="{3D97F002-F2F9-4765-8CED-5A300488A99C}" destId="{A5FFEE7C-1BCA-4C6D-9DB3-D96AC4E7CE69}" srcOrd="1" destOrd="0" presId="urn:microsoft.com/office/officeart/2008/layout/LinedList"/>
    <dgm:cxn modelId="{02FD2ED1-32B5-449E-BDBD-FC35ADA0E1DD}" type="presParOf" srcId="{9772F984-36A0-4D03-874C-5853722E30B7}" destId="{55C1B47A-DAED-49B4-8845-6975B588CC81}" srcOrd="2" destOrd="0" presId="urn:microsoft.com/office/officeart/2008/layout/LinedList"/>
    <dgm:cxn modelId="{22519F20-42C3-4686-AC67-88F7948842EC}" type="presParOf" srcId="{9772F984-36A0-4D03-874C-5853722E30B7}" destId="{95FB8AE1-1514-4ECF-80B1-B0BA9D88DC39}" srcOrd="3" destOrd="0" presId="urn:microsoft.com/office/officeart/2008/layout/LinedList"/>
    <dgm:cxn modelId="{AB470963-0B41-4110-A43D-0A3AF17272A0}" type="presParOf" srcId="{95FB8AE1-1514-4ECF-80B1-B0BA9D88DC39}" destId="{4E63C677-5B5E-4872-8BD0-0260450963B6}" srcOrd="0" destOrd="0" presId="urn:microsoft.com/office/officeart/2008/layout/LinedList"/>
    <dgm:cxn modelId="{4DE8B129-B686-44A7-991E-86FAC0143D6F}" type="presParOf" srcId="{95FB8AE1-1514-4ECF-80B1-B0BA9D88DC39}" destId="{F0DEA3F2-C9B8-41B1-A9D6-E9C8442D5E2E}" srcOrd="1" destOrd="0" presId="urn:microsoft.com/office/officeart/2008/layout/LinedList"/>
    <dgm:cxn modelId="{83DA565A-A699-4BEB-875A-D2C2650392CD}" type="presParOf" srcId="{9772F984-36A0-4D03-874C-5853722E30B7}" destId="{F49736D1-8733-4419-8D66-86A4E291774B}" srcOrd="4" destOrd="0" presId="urn:microsoft.com/office/officeart/2008/layout/LinedList"/>
    <dgm:cxn modelId="{BAC39624-7D2A-4FEC-9455-DEDD14B5574E}" type="presParOf" srcId="{9772F984-36A0-4D03-874C-5853722E30B7}" destId="{247324DC-172D-47B1-8B08-C43336A13071}" srcOrd="5" destOrd="0" presId="urn:microsoft.com/office/officeart/2008/layout/LinedList"/>
    <dgm:cxn modelId="{D3215803-09BC-4723-90E2-F5AC4F781969}" type="presParOf" srcId="{247324DC-172D-47B1-8B08-C43336A13071}" destId="{42AFD199-A0E2-48C5-8D13-635B64D776E1}" srcOrd="0" destOrd="0" presId="urn:microsoft.com/office/officeart/2008/layout/LinedList"/>
    <dgm:cxn modelId="{C43B6A19-9CE1-4085-A5BF-228D69AE4456}" type="presParOf" srcId="{247324DC-172D-47B1-8B08-C43336A13071}" destId="{4CAEA223-3A57-48ED-A65F-9101AA3B0E9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1F70691-E316-4141-8A47-2BE8AD2A3EC4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8FDDC60-4324-4422-A65D-335DF06980B5}">
      <dgm:prSet/>
      <dgm:spPr/>
      <dgm:t>
        <a:bodyPr/>
        <a:lstStyle/>
        <a:p>
          <a:r>
            <a:rPr lang="it-IT" b="0" i="0" kern="1200" baseline="0">
              <a:latin typeface="+mn-lt"/>
              <a:ea typeface="+mn-ea"/>
              <a:cs typeface="+mn-cs"/>
            </a:rPr>
            <a:t>È composto da: </a:t>
          </a:r>
        </a:p>
        <a:p>
          <a:endParaRPr lang="it-IT" b="0" i="0" kern="1200" baseline="0">
            <a:latin typeface="+mn-lt"/>
            <a:ea typeface="+mn-ea"/>
            <a:cs typeface="+mn-cs"/>
          </a:endParaRPr>
        </a:p>
        <a:p>
          <a:r>
            <a:rPr lang="it-IT" b="0" i="0" kern="1200" baseline="0">
              <a:latin typeface="+mn-lt"/>
              <a:ea typeface="+mn-ea"/>
              <a:cs typeface="+mn-cs"/>
            </a:rPr>
            <a:t>- </a:t>
          </a:r>
          <a:r>
            <a:rPr lang="it-IT" b="1" i="0" kern="1200" baseline="0">
              <a:latin typeface="+mn-lt"/>
              <a:ea typeface="+mn-ea"/>
              <a:cs typeface="+mn-cs"/>
            </a:rPr>
            <a:t>uno dei Capi Dipartimento </a:t>
          </a:r>
          <a:r>
            <a:rPr lang="it-IT" b="0" i="0" kern="1200" baseline="0">
              <a:latin typeface="+mn-lt"/>
              <a:ea typeface="+mn-ea"/>
              <a:cs typeface="+mn-cs"/>
            </a:rPr>
            <a:t>(Presidente)</a:t>
          </a:r>
        </a:p>
        <a:p>
          <a:r>
            <a:rPr lang="it-IT" b="0" i="0" kern="1200" baseline="0">
              <a:latin typeface="+mn-lt"/>
              <a:ea typeface="+mn-ea"/>
              <a:cs typeface="+mn-cs"/>
            </a:rPr>
            <a:t>- </a:t>
          </a:r>
          <a:r>
            <a:rPr lang="it-IT" b="1" i="0" kern="1200" baseline="0">
              <a:latin typeface="+mn-lt"/>
              <a:ea typeface="+mn-ea"/>
              <a:cs typeface="+mn-cs"/>
            </a:rPr>
            <a:t>due Direttori generali</a:t>
          </a:r>
          <a:r>
            <a:rPr lang="it-IT" b="0" i="0" kern="1200" baseline="0">
              <a:latin typeface="+mn-lt"/>
              <a:ea typeface="+mn-ea"/>
              <a:cs typeface="+mn-cs"/>
            </a:rPr>
            <a:t>, individuati mediante sorteggio tra tutti i Direttori generali dell’amministrazione centrale e periferica </a:t>
          </a:r>
        </a:p>
        <a:p>
          <a:r>
            <a:rPr lang="it-IT" b="0" i="0" kern="1200" baseline="0">
              <a:latin typeface="+mn-lt"/>
              <a:ea typeface="+mn-ea"/>
              <a:cs typeface="+mn-cs"/>
            </a:rPr>
            <a:t>- </a:t>
          </a:r>
          <a:r>
            <a:rPr lang="it-IT" b="1" i="0" kern="1200" baseline="0">
              <a:latin typeface="+mn-lt"/>
              <a:ea typeface="+mn-ea"/>
              <a:cs typeface="+mn-cs"/>
            </a:rPr>
            <a:t>due Dirigenti scolastici</a:t>
          </a:r>
          <a:r>
            <a:rPr lang="it-IT" b="0" i="0" kern="1200" baseline="0">
              <a:latin typeface="+mn-lt"/>
              <a:ea typeface="+mn-ea"/>
              <a:cs typeface="+mn-cs"/>
            </a:rPr>
            <a:t>, scelti mediante sorteggio tra i dirigenti con almeno 10 anni di anzianità nel ruolo   </a:t>
          </a:r>
          <a:endParaRPr lang="en-US" b="0" i="0" kern="1200" baseline="0">
            <a:latin typeface="+mn-lt"/>
            <a:ea typeface="+mn-ea"/>
            <a:cs typeface="+mn-cs"/>
          </a:endParaRPr>
        </a:p>
      </dgm:t>
    </dgm:pt>
    <dgm:pt modelId="{931790D1-F99E-4897-B2A0-7F62BD53F18F}" type="parTrans" cxnId="{2AE7FA5A-D7C1-4F71-A5E9-60678C96B826}">
      <dgm:prSet/>
      <dgm:spPr/>
      <dgm:t>
        <a:bodyPr/>
        <a:lstStyle/>
        <a:p>
          <a:endParaRPr lang="en-US"/>
        </a:p>
      </dgm:t>
    </dgm:pt>
    <dgm:pt modelId="{78FC67E9-A404-4DAF-B11E-EDDF8CB02496}" type="sibTrans" cxnId="{2AE7FA5A-D7C1-4F71-A5E9-60678C96B826}">
      <dgm:prSet/>
      <dgm:spPr/>
      <dgm:t>
        <a:bodyPr/>
        <a:lstStyle/>
        <a:p>
          <a:endParaRPr lang="en-US"/>
        </a:p>
      </dgm:t>
    </dgm:pt>
    <dgm:pt modelId="{A4836851-D06A-45D1-BE37-2BE2675F2DF7}" type="pres">
      <dgm:prSet presAssocID="{E1F70691-E316-4141-8A47-2BE8AD2A3EC4}" presName="vert0" presStyleCnt="0">
        <dgm:presLayoutVars>
          <dgm:dir/>
          <dgm:animOne val="branch"/>
          <dgm:animLvl val="lvl"/>
        </dgm:presLayoutVars>
      </dgm:prSet>
      <dgm:spPr/>
    </dgm:pt>
    <dgm:pt modelId="{FB75E7D9-ED16-4CB7-BE03-9E0EFD5AC25D}" type="pres">
      <dgm:prSet presAssocID="{98FDDC60-4324-4422-A65D-335DF06980B5}" presName="thickLine" presStyleLbl="alignNode1" presStyleIdx="0" presStyleCnt="1"/>
      <dgm:spPr/>
    </dgm:pt>
    <dgm:pt modelId="{6A01B52C-BD2C-4932-BD17-FC0A00F133C3}" type="pres">
      <dgm:prSet presAssocID="{98FDDC60-4324-4422-A65D-335DF06980B5}" presName="horz1" presStyleCnt="0"/>
      <dgm:spPr/>
    </dgm:pt>
    <dgm:pt modelId="{ABEBF050-C0C3-4F92-9B53-862590F1A9AE}" type="pres">
      <dgm:prSet presAssocID="{98FDDC60-4324-4422-A65D-335DF06980B5}" presName="tx1" presStyleLbl="revTx" presStyleIdx="0" presStyleCnt="1"/>
      <dgm:spPr/>
    </dgm:pt>
    <dgm:pt modelId="{09108219-B01F-4940-9CCE-A23FA96C1857}" type="pres">
      <dgm:prSet presAssocID="{98FDDC60-4324-4422-A65D-335DF06980B5}" presName="vert1" presStyleCnt="0"/>
      <dgm:spPr/>
    </dgm:pt>
  </dgm:ptLst>
  <dgm:cxnLst>
    <dgm:cxn modelId="{39458C3B-0EBA-46B7-8A64-DF15B27A3121}" type="presOf" srcId="{98FDDC60-4324-4422-A65D-335DF06980B5}" destId="{ABEBF050-C0C3-4F92-9B53-862590F1A9AE}" srcOrd="0" destOrd="0" presId="urn:microsoft.com/office/officeart/2008/layout/LinedList"/>
    <dgm:cxn modelId="{2AE7FA5A-D7C1-4F71-A5E9-60678C96B826}" srcId="{E1F70691-E316-4141-8A47-2BE8AD2A3EC4}" destId="{98FDDC60-4324-4422-A65D-335DF06980B5}" srcOrd="0" destOrd="0" parTransId="{931790D1-F99E-4897-B2A0-7F62BD53F18F}" sibTransId="{78FC67E9-A404-4DAF-B11E-EDDF8CB02496}"/>
    <dgm:cxn modelId="{8256ABF7-13E6-498F-A98D-AF24F9E230D7}" type="presOf" srcId="{E1F70691-E316-4141-8A47-2BE8AD2A3EC4}" destId="{A4836851-D06A-45D1-BE37-2BE2675F2DF7}" srcOrd="0" destOrd="0" presId="urn:microsoft.com/office/officeart/2008/layout/LinedList"/>
    <dgm:cxn modelId="{BD008AF9-AA08-47A6-AC81-43D611EEA3EE}" type="presParOf" srcId="{A4836851-D06A-45D1-BE37-2BE2675F2DF7}" destId="{FB75E7D9-ED16-4CB7-BE03-9E0EFD5AC25D}" srcOrd="0" destOrd="0" presId="urn:microsoft.com/office/officeart/2008/layout/LinedList"/>
    <dgm:cxn modelId="{B0230695-B60A-4545-B667-8D4DC8BD94C3}" type="presParOf" srcId="{A4836851-D06A-45D1-BE37-2BE2675F2DF7}" destId="{6A01B52C-BD2C-4932-BD17-FC0A00F133C3}" srcOrd="1" destOrd="0" presId="urn:microsoft.com/office/officeart/2008/layout/LinedList"/>
    <dgm:cxn modelId="{B8DAA232-4BC3-4773-B984-283B653C9EC3}" type="presParOf" srcId="{6A01B52C-BD2C-4932-BD17-FC0A00F133C3}" destId="{ABEBF050-C0C3-4F92-9B53-862590F1A9AE}" srcOrd="0" destOrd="0" presId="urn:microsoft.com/office/officeart/2008/layout/LinedList"/>
    <dgm:cxn modelId="{77E29713-E950-4759-AB93-9F6037CD0D49}" type="presParOf" srcId="{6A01B52C-BD2C-4932-BD17-FC0A00F133C3}" destId="{09108219-B01F-4940-9CCE-A23FA96C185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F6C1F0A-E43E-45DF-B7C0-1B1A357D0CF1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D6DD3F9-D00A-4E7D-928C-F6FE47229FE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it-IT" sz="1400" b="0"/>
            <a:t>L’</a:t>
          </a:r>
          <a:r>
            <a:rPr lang="it-IT" sz="1400" b="0" i="0" baseline="0"/>
            <a:t>Organismo, previa audizione delle parti sulla base delle memorie trasmesse nonché dell’ulteriore documentazione acquisita, esprime, entro 30 giorni lavorativi dall’inoltro dell’istanza un parere obbligatorio ma non vincolante</a:t>
          </a:r>
          <a:endParaRPr lang="en-US" sz="1400" b="0" dirty="0"/>
        </a:p>
      </dgm:t>
    </dgm:pt>
    <dgm:pt modelId="{2D632C13-440A-47D0-AFE5-0BA8C5905AF0}" type="parTrans" cxnId="{9E25259F-0C84-4E46-B362-EF5EA881D1FF}">
      <dgm:prSet/>
      <dgm:spPr/>
      <dgm:t>
        <a:bodyPr/>
        <a:lstStyle/>
        <a:p>
          <a:endParaRPr lang="en-US"/>
        </a:p>
      </dgm:t>
    </dgm:pt>
    <dgm:pt modelId="{E09FF761-2BA7-4E12-BA5B-8469D88471F8}" type="sibTrans" cxnId="{9E25259F-0C84-4E46-B362-EF5EA881D1FF}">
      <dgm:prSet/>
      <dgm:spPr/>
      <dgm:t>
        <a:bodyPr/>
        <a:lstStyle/>
        <a:p>
          <a:endParaRPr lang="en-US"/>
        </a:p>
      </dgm:t>
    </dgm:pt>
    <dgm:pt modelId="{20D4E875-1686-4211-9AE2-42179541210D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it-IT" sz="1400" b="0"/>
            <a:t>Il</a:t>
          </a:r>
          <a:r>
            <a:rPr lang="it-IT" sz="1400" b="0" i="0" baseline="0"/>
            <a:t> parere può contenere una motivata proposta di modifica e/o di integrazione della valutazione o può confermare la valutazione stessa.</a:t>
          </a:r>
          <a:endParaRPr lang="en-US" sz="1400" b="0" dirty="0"/>
        </a:p>
      </dgm:t>
    </dgm:pt>
    <dgm:pt modelId="{4A3874AE-451A-4B3B-81FA-73106DEC73BF}" type="parTrans" cxnId="{926F3F54-2B80-43A0-8AF5-1FB40C56AA34}">
      <dgm:prSet/>
      <dgm:spPr/>
      <dgm:t>
        <a:bodyPr/>
        <a:lstStyle/>
        <a:p>
          <a:endParaRPr lang="en-US"/>
        </a:p>
      </dgm:t>
    </dgm:pt>
    <dgm:pt modelId="{DB651F13-3FF4-487A-98EB-BC10C3A57D27}" type="sibTrans" cxnId="{926F3F54-2B80-43A0-8AF5-1FB40C56AA34}">
      <dgm:prSet/>
      <dgm:spPr/>
      <dgm:t>
        <a:bodyPr/>
        <a:lstStyle/>
        <a:p>
          <a:endParaRPr lang="en-US"/>
        </a:p>
      </dgm:t>
    </dgm:pt>
    <dgm:pt modelId="{4B7334BE-2864-466B-918E-DE4A3DBF3531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it-IT" sz="1400" b="0" i="0" baseline="0"/>
            <a:t>Il valutatore può accogliere le modifiche proposte dall’Organismo o confermare la sua valutazione, motivando la sua decisione con nota scritta da notificare al valutato ed all’Organismo entro i successivi 10 giorni lavorativi dal parere espresso dall’Organismo.</a:t>
          </a:r>
          <a:endParaRPr lang="en-US" sz="1400" b="0" dirty="0"/>
        </a:p>
      </dgm:t>
    </dgm:pt>
    <dgm:pt modelId="{A2AD7C63-A800-4C11-8ACB-CA7E13FCA2F9}" type="parTrans" cxnId="{C417A201-01D4-424E-88D9-2CD96203B3F3}">
      <dgm:prSet/>
      <dgm:spPr/>
      <dgm:t>
        <a:bodyPr/>
        <a:lstStyle/>
        <a:p>
          <a:endParaRPr lang="en-US"/>
        </a:p>
      </dgm:t>
    </dgm:pt>
    <dgm:pt modelId="{F2A45FDE-A84F-4BD6-A325-5D0E1BD89653}" type="sibTrans" cxnId="{C417A201-01D4-424E-88D9-2CD96203B3F3}">
      <dgm:prSet/>
      <dgm:spPr/>
      <dgm:t>
        <a:bodyPr/>
        <a:lstStyle/>
        <a:p>
          <a:endParaRPr lang="en-US"/>
        </a:p>
      </dgm:t>
    </dgm:pt>
    <dgm:pt modelId="{7DE18D65-A4D8-4D25-B8EC-0BE14A7685C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it-IT" sz="1400" b="0" baseline="0"/>
            <a:t>La DGOSFV inoltra la </a:t>
          </a:r>
          <a:r>
            <a:rPr lang="it-IT" sz="1400" b="0" i="0" baseline="0"/>
            <a:t>richiesta di conciliazione all’Organismo di garanzia che interviene obbligatoriamente</a:t>
          </a:r>
          <a:endParaRPr lang="en-US" sz="1400" b="0" dirty="0"/>
        </a:p>
      </dgm:t>
    </dgm:pt>
    <dgm:pt modelId="{DC72F782-2212-41A8-B982-40667AD35F21}" type="sibTrans" cxnId="{131FB0D6-70FE-4B34-AF14-9F7293FC895B}">
      <dgm:prSet/>
      <dgm:spPr/>
      <dgm:t>
        <a:bodyPr/>
        <a:lstStyle/>
        <a:p>
          <a:endParaRPr lang="en-US"/>
        </a:p>
      </dgm:t>
    </dgm:pt>
    <dgm:pt modelId="{7798B53C-D72C-4698-86FB-A2FCCAD07FF4}" type="parTrans" cxnId="{131FB0D6-70FE-4B34-AF14-9F7293FC895B}">
      <dgm:prSet/>
      <dgm:spPr/>
      <dgm:t>
        <a:bodyPr/>
        <a:lstStyle/>
        <a:p>
          <a:endParaRPr lang="en-US"/>
        </a:p>
      </dgm:t>
    </dgm:pt>
    <dgm:pt modelId="{1A88156C-FA02-4D1B-8265-6F01AB467A3A}" type="pres">
      <dgm:prSet presAssocID="{0F6C1F0A-E43E-45DF-B7C0-1B1A357D0CF1}" presName="root" presStyleCnt="0">
        <dgm:presLayoutVars>
          <dgm:dir/>
          <dgm:resizeHandles val="exact"/>
        </dgm:presLayoutVars>
      </dgm:prSet>
      <dgm:spPr/>
    </dgm:pt>
    <dgm:pt modelId="{ED9A06F4-FCC1-4DD2-B57B-6C00D770EEE5}" type="pres">
      <dgm:prSet presAssocID="{7DE18D65-A4D8-4D25-B8EC-0BE14A7685C7}" presName="compNode" presStyleCnt="0"/>
      <dgm:spPr/>
    </dgm:pt>
    <dgm:pt modelId="{960B3599-6427-45E6-A978-717FAA702FA9}" type="pres">
      <dgm:prSet presAssocID="{7DE18D65-A4D8-4D25-B8EC-0BE14A7685C7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FBFD6AE-30B4-4147-9FD2-846A9D4497D4}" type="pres">
      <dgm:prSet presAssocID="{7DE18D65-A4D8-4D25-B8EC-0BE14A7685C7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gno di spunta"/>
        </a:ext>
      </dgm:extLst>
    </dgm:pt>
    <dgm:pt modelId="{D2F0456C-0309-44F5-AD77-E8701E7AEE8A}" type="pres">
      <dgm:prSet presAssocID="{7DE18D65-A4D8-4D25-B8EC-0BE14A7685C7}" presName="spaceRect" presStyleCnt="0"/>
      <dgm:spPr/>
    </dgm:pt>
    <dgm:pt modelId="{CC0D1D7B-2BCA-4A69-9B4C-67585E40F6C3}" type="pres">
      <dgm:prSet presAssocID="{7DE18D65-A4D8-4D25-B8EC-0BE14A7685C7}" presName="textRect" presStyleLbl="revTx" presStyleIdx="0" presStyleCnt="4">
        <dgm:presLayoutVars>
          <dgm:chMax val="1"/>
          <dgm:chPref val="1"/>
        </dgm:presLayoutVars>
      </dgm:prSet>
      <dgm:spPr/>
    </dgm:pt>
    <dgm:pt modelId="{BFE5179D-33BF-473A-970C-82084C21D6CE}" type="pres">
      <dgm:prSet presAssocID="{DC72F782-2212-41A8-B982-40667AD35F21}" presName="sibTrans" presStyleCnt="0"/>
      <dgm:spPr/>
    </dgm:pt>
    <dgm:pt modelId="{6C2A2114-D85F-4760-BD6D-6AB0700AAEC6}" type="pres">
      <dgm:prSet presAssocID="{8D6DD3F9-D00A-4E7D-928C-F6FE47229FE1}" presName="compNode" presStyleCnt="0"/>
      <dgm:spPr/>
    </dgm:pt>
    <dgm:pt modelId="{F544934A-ED71-4A46-8C92-2F0B172CC699}" type="pres">
      <dgm:prSet presAssocID="{8D6DD3F9-D00A-4E7D-928C-F6FE47229FE1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3C80301-8DD1-4CF4-BFF8-46BB285C0595}" type="pres">
      <dgm:prSet presAssocID="{8D6DD3F9-D00A-4E7D-928C-F6FE47229FE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CA8F0FA1-C468-4683-A191-D336FA668852}" type="pres">
      <dgm:prSet presAssocID="{8D6DD3F9-D00A-4E7D-928C-F6FE47229FE1}" presName="spaceRect" presStyleCnt="0"/>
      <dgm:spPr/>
    </dgm:pt>
    <dgm:pt modelId="{E824F6F5-A5DE-4E16-8EDE-52DC70BE744B}" type="pres">
      <dgm:prSet presAssocID="{8D6DD3F9-D00A-4E7D-928C-F6FE47229FE1}" presName="textRect" presStyleLbl="revTx" presStyleIdx="1" presStyleCnt="4">
        <dgm:presLayoutVars>
          <dgm:chMax val="1"/>
          <dgm:chPref val="1"/>
        </dgm:presLayoutVars>
      </dgm:prSet>
      <dgm:spPr/>
    </dgm:pt>
    <dgm:pt modelId="{12DD17F0-D5FF-47B9-97AB-0444AA1201CB}" type="pres">
      <dgm:prSet presAssocID="{E09FF761-2BA7-4E12-BA5B-8469D88471F8}" presName="sibTrans" presStyleCnt="0"/>
      <dgm:spPr/>
    </dgm:pt>
    <dgm:pt modelId="{7A1D5AA2-08BE-4D81-89D4-BFE770E3065D}" type="pres">
      <dgm:prSet presAssocID="{20D4E875-1686-4211-9AE2-42179541210D}" presName="compNode" presStyleCnt="0"/>
      <dgm:spPr/>
    </dgm:pt>
    <dgm:pt modelId="{2AC0C842-A3A7-4A78-820E-F0B7C13C7C68}" type="pres">
      <dgm:prSet presAssocID="{20D4E875-1686-4211-9AE2-42179541210D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256D52EE-DA05-4473-ABAD-DEA083DEA2AA}" type="pres">
      <dgm:prSet presAssocID="{20D4E875-1686-4211-9AE2-42179541210D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2F191EB6-4668-4015-BBE6-621CD0C74B29}" type="pres">
      <dgm:prSet presAssocID="{20D4E875-1686-4211-9AE2-42179541210D}" presName="spaceRect" presStyleCnt="0"/>
      <dgm:spPr/>
    </dgm:pt>
    <dgm:pt modelId="{B101AB9F-DF6E-4B16-9304-780E7602D562}" type="pres">
      <dgm:prSet presAssocID="{20D4E875-1686-4211-9AE2-42179541210D}" presName="textRect" presStyleLbl="revTx" presStyleIdx="2" presStyleCnt="4">
        <dgm:presLayoutVars>
          <dgm:chMax val="1"/>
          <dgm:chPref val="1"/>
        </dgm:presLayoutVars>
      </dgm:prSet>
      <dgm:spPr/>
    </dgm:pt>
    <dgm:pt modelId="{F869AEC8-FA36-4D51-9D22-2FC134D7ABC5}" type="pres">
      <dgm:prSet presAssocID="{DB651F13-3FF4-487A-98EB-BC10C3A57D27}" presName="sibTrans" presStyleCnt="0"/>
      <dgm:spPr/>
    </dgm:pt>
    <dgm:pt modelId="{F5FF277F-8827-4A89-806E-689991B67EEF}" type="pres">
      <dgm:prSet presAssocID="{4B7334BE-2864-466B-918E-DE4A3DBF3531}" presName="compNode" presStyleCnt="0"/>
      <dgm:spPr/>
    </dgm:pt>
    <dgm:pt modelId="{C0D0F90B-12BD-4EB6-AA92-71266F876490}" type="pres">
      <dgm:prSet presAssocID="{4B7334BE-2864-466B-918E-DE4A3DBF3531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CB6301C-3033-4C15-A535-4CC20386E136}" type="pres">
      <dgm:prSet presAssocID="{4B7334BE-2864-466B-918E-DE4A3DBF3531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o"/>
        </a:ext>
      </dgm:extLst>
    </dgm:pt>
    <dgm:pt modelId="{1D4849C5-C615-4368-90EA-891906CD1105}" type="pres">
      <dgm:prSet presAssocID="{4B7334BE-2864-466B-918E-DE4A3DBF3531}" presName="spaceRect" presStyleCnt="0"/>
      <dgm:spPr/>
    </dgm:pt>
    <dgm:pt modelId="{EC84A140-7831-4DE0-B149-3A1B7640DAA2}" type="pres">
      <dgm:prSet presAssocID="{4B7334BE-2864-466B-918E-DE4A3DBF3531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417A201-01D4-424E-88D9-2CD96203B3F3}" srcId="{0F6C1F0A-E43E-45DF-B7C0-1B1A357D0CF1}" destId="{4B7334BE-2864-466B-918E-DE4A3DBF3531}" srcOrd="3" destOrd="0" parTransId="{A2AD7C63-A800-4C11-8ACB-CA7E13FCA2F9}" sibTransId="{F2A45FDE-A84F-4BD6-A325-5D0E1BD89653}"/>
    <dgm:cxn modelId="{379E2102-E00A-42F8-96C3-10F89500936D}" type="presOf" srcId="{7DE18D65-A4D8-4D25-B8EC-0BE14A7685C7}" destId="{CC0D1D7B-2BCA-4A69-9B4C-67585E40F6C3}" srcOrd="0" destOrd="0" presId="urn:microsoft.com/office/officeart/2018/5/layout/IconLeafLabelList"/>
    <dgm:cxn modelId="{2F730E17-AA01-4207-8630-CD51B190897F}" type="presOf" srcId="{20D4E875-1686-4211-9AE2-42179541210D}" destId="{B101AB9F-DF6E-4B16-9304-780E7602D562}" srcOrd="0" destOrd="0" presId="urn:microsoft.com/office/officeart/2018/5/layout/IconLeafLabelList"/>
    <dgm:cxn modelId="{926F3F54-2B80-43A0-8AF5-1FB40C56AA34}" srcId="{0F6C1F0A-E43E-45DF-B7C0-1B1A357D0CF1}" destId="{20D4E875-1686-4211-9AE2-42179541210D}" srcOrd="2" destOrd="0" parTransId="{4A3874AE-451A-4B3B-81FA-73106DEC73BF}" sibTransId="{DB651F13-3FF4-487A-98EB-BC10C3A57D27}"/>
    <dgm:cxn modelId="{63FDA197-5F6B-4925-8607-07646E6E8FC1}" type="presOf" srcId="{0F6C1F0A-E43E-45DF-B7C0-1B1A357D0CF1}" destId="{1A88156C-FA02-4D1B-8265-6F01AB467A3A}" srcOrd="0" destOrd="0" presId="urn:microsoft.com/office/officeart/2018/5/layout/IconLeafLabelList"/>
    <dgm:cxn modelId="{9E25259F-0C84-4E46-B362-EF5EA881D1FF}" srcId="{0F6C1F0A-E43E-45DF-B7C0-1B1A357D0CF1}" destId="{8D6DD3F9-D00A-4E7D-928C-F6FE47229FE1}" srcOrd="1" destOrd="0" parTransId="{2D632C13-440A-47D0-AFE5-0BA8C5905AF0}" sibTransId="{E09FF761-2BA7-4E12-BA5B-8469D88471F8}"/>
    <dgm:cxn modelId="{085CA7B8-9329-4F9E-BB4E-EA40B8626BD6}" type="presOf" srcId="{4B7334BE-2864-466B-918E-DE4A3DBF3531}" destId="{EC84A140-7831-4DE0-B149-3A1B7640DAA2}" srcOrd="0" destOrd="0" presId="urn:microsoft.com/office/officeart/2018/5/layout/IconLeafLabelList"/>
    <dgm:cxn modelId="{131FB0D6-70FE-4B34-AF14-9F7293FC895B}" srcId="{0F6C1F0A-E43E-45DF-B7C0-1B1A357D0CF1}" destId="{7DE18D65-A4D8-4D25-B8EC-0BE14A7685C7}" srcOrd="0" destOrd="0" parTransId="{7798B53C-D72C-4698-86FB-A2FCCAD07FF4}" sibTransId="{DC72F782-2212-41A8-B982-40667AD35F21}"/>
    <dgm:cxn modelId="{BCA71CF3-9D26-43AA-B7AC-437DDE874D6D}" type="presOf" srcId="{8D6DD3F9-D00A-4E7D-928C-F6FE47229FE1}" destId="{E824F6F5-A5DE-4E16-8EDE-52DC70BE744B}" srcOrd="0" destOrd="0" presId="urn:microsoft.com/office/officeart/2018/5/layout/IconLeafLabelList"/>
    <dgm:cxn modelId="{5CF3F9E3-0ED3-4968-A0D2-4AC6184EF447}" type="presParOf" srcId="{1A88156C-FA02-4D1B-8265-6F01AB467A3A}" destId="{ED9A06F4-FCC1-4DD2-B57B-6C00D770EEE5}" srcOrd="0" destOrd="0" presId="urn:microsoft.com/office/officeart/2018/5/layout/IconLeafLabelList"/>
    <dgm:cxn modelId="{7DB80417-C871-4F9D-9423-C040B358DDAB}" type="presParOf" srcId="{ED9A06F4-FCC1-4DD2-B57B-6C00D770EEE5}" destId="{960B3599-6427-45E6-A978-717FAA702FA9}" srcOrd="0" destOrd="0" presId="urn:microsoft.com/office/officeart/2018/5/layout/IconLeafLabelList"/>
    <dgm:cxn modelId="{A54D348E-394C-447E-BADD-B7A13B98465D}" type="presParOf" srcId="{ED9A06F4-FCC1-4DD2-B57B-6C00D770EEE5}" destId="{5FBFD6AE-30B4-4147-9FD2-846A9D4497D4}" srcOrd="1" destOrd="0" presId="urn:microsoft.com/office/officeart/2018/5/layout/IconLeafLabelList"/>
    <dgm:cxn modelId="{2CF00B95-5A49-431E-BBD1-63982638DCA9}" type="presParOf" srcId="{ED9A06F4-FCC1-4DD2-B57B-6C00D770EEE5}" destId="{D2F0456C-0309-44F5-AD77-E8701E7AEE8A}" srcOrd="2" destOrd="0" presId="urn:microsoft.com/office/officeart/2018/5/layout/IconLeafLabelList"/>
    <dgm:cxn modelId="{E321697F-DCAA-454E-BB52-5553F4E8E7CF}" type="presParOf" srcId="{ED9A06F4-FCC1-4DD2-B57B-6C00D770EEE5}" destId="{CC0D1D7B-2BCA-4A69-9B4C-67585E40F6C3}" srcOrd="3" destOrd="0" presId="urn:microsoft.com/office/officeart/2018/5/layout/IconLeafLabelList"/>
    <dgm:cxn modelId="{C96C788E-DC01-4105-BC1E-3EEFA0764A5A}" type="presParOf" srcId="{1A88156C-FA02-4D1B-8265-6F01AB467A3A}" destId="{BFE5179D-33BF-473A-970C-82084C21D6CE}" srcOrd="1" destOrd="0" presId="urn:microsoft.com/office/officeart/2018/5/layout/IconLeafLabelList"/>
    <dgm:cxn modelId="{A4C2DC8C-23A3-4A0A-9FFC-87A23703B035}" type="presParOf" srcId="{1A88156C-FA02-4D1B-8265-6F01AB467A3A}" destId="{6C2A2114-D85F-4760-BD6D-6AB0700AAEC6}" srcOrd="2" destOrd="0" presId="urn:microsoft.com/office/officeart/2018/5/layout/IconLeafLabelList"/>
    <dgm:cxn modelId="{160ED60C-3154-4B16-9818-36553312A243}" type="presParOf" srcId="{6C2A2114-D85F-4760-BD6D-6AB0700AAEC6}" destId="{F544934A-ED71-4A46-8C92-2F0B172CC699}" srcOrd="0" destOrd="0" presId="urn:microsoft.com/office/officeart/2018/5/layout/IconLeafLabelList"/>
    <dgm:cxn modelId="{4D95BE4E-AB75-456E-AEB6-8E223AEE7924}" type="presParOf" srcId="{6C2A2114-D85F-4760-BD6D-6AB0700AAEC6}" destId="{03C80301-8DD1-4CF4-BFF8-46BB285C0595}" srcOrd="1" destOrd="0" presId="urn:microsoft.com/office/officeart/2018/5/layout/IconLeafLabelList"/>
    <dgm:cxn modelId="{2EA016B0-44D6-4F18-B6CE-D7E2DC5CC620}" type="presParOf" srcId="{6C2A2114-D85F-4760-BD6D-6AB0700AAEC6}" destId="{CA8F0FA1-C468-4683-A191-D336FA668852}" srcOrd="2" destOrd="0" presId="urn:microsoft.com/office/officeart/2018/5/layout/IconLeafLabelList"/>
    <dgm:cxn modelId="{B875C181-1F2D-448A-8B91-EE48F36D4FE0}" type="presParOf" srcId="{6C2A2114-D85F-4760-BD6D-6AB0700AAEC6}" destId="{E824F6F5-A5DE-4E16-8EDE-52DC70BE744B}" srcOrd="3" destOrd="0" presId="urn:microsoft.com/office/officeart/2018/5/layout/IconLeafLabelList"/>
    <dgm:cxn modelId="{1FAB785F-B084-4041-B5DC-CD2BA3863882}" type="presParOf" srcId="{1A88156C-FA02-4D1B-8265-6F01AB467A3A}" destId="{12DD17F0-D5FF-47B9-97AB-0444AA1201CB}" srcOrd="3" destOrd="0" presId="urn:microsoft.com/office/officeart/2018/5/layout/IconLeafLabelList"/>
    <dgm:cxn modelId="{4A629CA9-E4F4-4885-AF3D-A702A80203A1}" type="presParOf" srcId="{1A88156C-FA02-4D1B-8265-6F01AB467A3A}" destId="{7A1D5AA2-08BE-4D81-89D4-BFE770E3065D}" srcOrd="4" destOrd="0" presId="urn:microsoft.com/office/officeart/2018/5/layout/IconLeafLabelList"/>
    <dgm:cxn modelId="{E4F6DFC7-1FF2-42CE-B90F-2CF8B5036B8A}" type="presParOf" srcId="{7A1D5AA2-08BE-4D81-89D4-BFE770E3065D}" destId="{2AC0C842-A3A7-4A78-820E-F0B7C13C7C68}" srcOrd="0" destOrd="0" presId="urn:microsoft.com/office/officeart/2018/5/layout/IconLeafLabelList"/>
    <dgm:cxn modelId="{4E6E91AC-EDA4-4E7B-86B1-52044E1E70E6}" type="presParOf" srcId="{7A1D5AA2-08BE-4D81-89D4-BFE770E3065D}" destId="{256D52EE-DA05-4473-ABAD-DEA083DEA2AA}" srcOrd="1" destOrd="0" presId="urn:microsoft.com/office/officeart/2018/5/layout/IconLeafLabelList"/>
    <dgm:cxn modelId="{E440D617-7B47-4ACD-B390-DE257470B737}" type="presParOf" srcId="{7A1D5AA2-08BE-4D81-89D4-BFE770E3065D}" destId="{2F191EB6-4668-4015-BBE6-621CD0C74B29}" srcOrd="2" destOrd="0" presId="urn:microsoft.com/office/officeart/2018/5/layout/IconLeafLabelList"/>
    <dgm:cxn modelId="{2743E209-70C0-435D-9468-7900AD26E825}" type="presParOf" srcId="{7A1D5AA2-08BE-4D81-89D4-BFE770E3065D}" destId="{B101AB9F-DF6E-4B16-9304-780E7602D562}" srcOrd="3" destOrd="0" presId="urn:microsoft.com/office/officeart/2018/5/layout/IconLeafLabelList"/>
    <dgm:cxn modelId="{4904223A-3845-439B-B8A9-B80F4A3EF5A7}" type="presParOf" srcId="{1A88156C-FA02-4D1B-8265-6F01AB467A3A}" destId="{F869AEC8-FA36-4D51-9D22-2FC134D7ABC5}" srcOrd="5" destOrd="0" presId="urn:microsoft.com/office/officeart/2018/5/layout/IconLeafLabelList"/>
    <dgm:cxn modelId="{13E4EE2E-AE4F-4CD2-B61B-B30E9511D607}" type="presParOf" srcId="{1A88156C-FA02-4D1B-8265-6F01AB467A3A}" destId="{F5FF277F-8827-4A89-806E-689991B67EEF}" srcOrd="6" destOrd="0" presId="urn:microsoft.com/office/officeart/2018/5/layout/IconLeafLabelList"/>
    <dgm:cxn modelId="{136251C0-8DEF-41AC-A75A-D31C6C042BB4}" type="presParOf" srcId="{F5FF277F-8827-4A89-806E-689991B67EEF}" destId="{C0D0F90B-12BD-4EB6-AA92-71266F876490}" srcOrd="0" destOrd="0" presId="urn:microsoft.com/office/officeart/2018/5/layout/IconLeafLabelList"/>
    <dgm:cxn modelId="{6A55E01D-8ABE-4449-B127-E384275E06BE}" type="presParOf" srcId="{F5FF277F-8827-4A89-806E-689991B67EEF}" destId="{8CB6301C-3033-4C15-A535-4CC20386E136}" srcOrd="1" destOrd="0" presId="urn:microsoft.com/office/officeart/2018/5/layout/IconLeafLabelList"/>
    <dgm:cxn modelId="{90B4B2EA-186B-493F-84EF-A85D1AEFF707}" type="presParOf" srcId="{F5FF277F-8827-4A89-806E-689991B67EEF}" destId="{1D4849C5-C615-4368-90EA-891906CD1105}" srcOrd="2" destOrd="0" presId="urn:microsoft.com/office/officeart/2018/5/layout/IconLeafLabelList"/>
    <dgm:cxn modelId="{5A6575D0-9A4B-48BC-BFDC-0B8F3DE3522F}" type="presParOf" srcId="{F5FF277F-8827-4A89-806E-689991B67EEF}" destId="{EC84A140-7831-4DE0-B149-3A1B7640DAA2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1F70691-E316-4141-8A47-2BE8AD2A3EC4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58B4AC1-FA07-4DFC-BF39-77AA06B59B32}">
      <dgm:prSet/>
      <dgm:spPr/>
      <dgm:t>
        <a:bodyPr/>
        <a:lstStyle/>
        <a:p>
          <a:r>
            <a:rPr lang="it-IT" b="1"/>
            <a:t>O</a:t>
          </a:r>
          <a:r>
            <a:rPr lang="it-IT" b="1" i="0" u="none" strike="noStrike" baseline="0"/>
            <a:t>ve sia individuabile il responsabile della struttura (DS in servizio c/o Amministrazione centrale e periferica)</a:t>
          </a:r>
          <a:endParaRPr lang="en-US" b="1" dirty="0"/>
        </a:p>
      </dgm:t>
    </dgm:pt>
    <dgm:pt modelId="{3405F04B-308A-449E-AA7A-D1F934DF8386}" type="parTrans" cxnId="{62EA84D3-5CA7-415C-844C-1171049CBD10}">
      <dgm:prSet/>
      <dgm:spPr/>
      <dgm:t>
        <a:bodyPr/>
        <a:lstStyle/>
        <a:p>
          <a:endParaRPr lang="en-US"/>
        </a:p>
      </dgm:t>
    </dgm:pt>
    <dgm:pt modelId="{79589551-9F01-41EB-9238-2DF935DCC23C}" type="sibTrans" cxnId="{62EA84D3-5CA7-415C-844C-1171049CBD10}">
      <dgm:prSet/>
      <dgm:spPr/>
      <dgm:t>
        <a:bodyPr/>
        <a:lstStyle/>
        <a:p>
          <a:endParaRPr lang="en-US"/>
        </a:p>
      </dgm:t>
    </dgm:pt>
    <dgm:pt modelId="{98FDDC60-4324-4422-A65D-335DF06980B5}">
      <dgm:prSet/>
      <dgm:spPr/>
      <dgm:t>
        <a:bodyPr/>
        <a:lstStyle/>
        <a:p>
          <a:r>
            <a:rPr lang="it-IT" b="0" i="0" u="none" strike="noStrike" kern="1200" baseline="0"/>
            <a:t>Individuazione degli obiettivi/indicatori e target da parte del Dirigente dell’ Ufficio presso cui il Dirigente scolastico presta servizio, che li invia al Direttore USR competente</a:t>
          </a:r>
          <a:endParaRPr lang="en-US" b="0" i="0" kern="1200" baseline="0" dirty="0">
            <a:latin typeface="Neue Haas Grotesk Text Pro"/>
            <a:ea typeface="+mn-ea"/>
            <a:cs typeface="+mn-cs"/>
          </a:endParaRPr>
        </a:p>
      </dgm:t>
    </dgm:pt>
    <dgm:pt modelId="{931790D1-F99E-4897-B2A0-7F62BD53F18F}" type="parTrans" cxnId="{2AE7FA5A-D7C1-4F71-A5E9-60678C96B826}">
      <dgm:prSet/>
      <dgm:spPr/>
      <dgm:t>
        <a:bodyPr/>
        <a:lstStyle/>
        <a:p>
          <a:endParaRPr lang="en-US"/>
        </a:p>
      </dgm:t>
    </dgm:pt>
    <dgm:pt modelId="{78FC67E9-A404-4DAF-B11E-EDDF8CB02496}" type="sibTrans" cxnId="{2AE7FA5A-D7C1-4F71-A5E9-60678C96B826}">
      <dgm:prSet/>
      <dgm:spPr/>
      <dgm:t>
        <a:bodyPr/>
        <a:lstStyle/>
        <a:p>
          <a:endParaRPr lang="en-US"/>
        </a:p>
      </dgm:t>
    </dgm:pt>
    <dgm:pt modelId="{B9F1CFD0-FCD3-4118-A93A-DDAFC5693B4E}">
      <dgm:prSet/>
      <dgm:spPr/>
      <dgm:t>
        <a:bodyPr/>
        <a:lstStyle/>
        <a:p>
          <a:r>
            <a:rPr lang="it-IT" b="0" i="0" u="none" strike="noStrike" kern="1200" baseline="0"/>
            <a:t>Valutazione dei risultati da parte del Dirigente dell’ Ufficio presso cui il Dirigente scolastico presta servizio</a:t>
          </a:r>
          <a:endParaRPr lang="en-US" b="0" i="0" kern="1200" baseline="0" dirty="0">
            <a:latin typeface="Neue Haas Grotesk Text Pro"/>
            <a:ea typeface="+mn-ea"/>
            <a:cs typeface="+mn-cs"/>
          </a:endParaRPr>
        </a:p>
      </dgm:t>
    </dgm:pt>
    <dgm:pt modelId="{7716A73B-101B-4C1A-B89C-0EC3662F6A98}" type="sibTrans" cxnId="{F666445A-ED38-41DA-8EBC-C677F6D4CF98}">
      <dgm:prSet/>
      <dgm:spPr/>
      <dgm:t>
        <a:bodyPr/>
        <a:lstStyle/>
        <a:p>
          <a:endParaRPr lang="en-US"/>
        </a:p>
      </dgm:t>
    </dgm:pt>
    <dgm:pt modelId="{DB2F5361-7F7C-4403-9F58-5C06C4649C17}" type="parTrans" cxnId="{F666445A-ED38-41DA-8EBC-C677F6D4CF98}">
      <dgm:prSet/>
      <dgm:spPr/>
      <dgm:t>
        <a:bodyPr/>
        <a:lstStyle/>
        <a:p>
          <a:endParaRPr lang="en-US"/>
        </a:p>
      </dgm:t>
    </dgm:pt>
    <dgm:pt modelId="{BD4A36DA-FDF1-41FE-8187-156A782B3795}" type="pres">
      <dgm:prSet presAssocID="{E1F70691-E316-4141-8A47-2BE8AD2A3EC4}" presName="Name0" presStyleCnt="0">
        <dgm:presLayoutVars>
          <dgm:dir/>
          <dgm:resizeHandles val="exact"/>
        </dgm:presLayoutVars>
      </dgm:prSet>
      <dgm:spPr/>
    </dgm:pt>
    <dgm:pt modelId="{E1F24DB5-DCA8-4002-A02C-01E536ED25F4}" type="pres">
      <dgm:prSet presAssocID="{258B4AC1-FA07-4DFC-BF39-77AA06B59B32}" presName="node" presStyleLbl="node1" presStyleIdx="0" presStyleCnt="3">
        <dgm:presLayoutVars>
          <dgm:bulletEnabled val="1"/>
        </dgm:presLayoutVars>
      </dgm:prSet>
      <dgm:spPr/>
    </dgm:pt>
    <dgm:pt modelId="{D3B572D2-7EDD-4876-A9FB-B3F541EA3B91}" type="pres">
      <dgm:prSet presAssocID="{79589551-9F01-41EB-9238-2DF935DCC23C}" presName="sibTrans" presStyleLbl="sibTrans2D1" presStyleIdx="0" presStyleCnt="2"/>
      <dgm:spPr/>
    </dgm:pt>
    <dgm:pt modelId="{B6A81CCC-F084-4F65-9312-32D5D17D73FF}" type="pres">
      <dgm:prSet presAssocID="{79589551-9F01-41EB-9238-2DF935DCC23C}" presName="connectorText" presStyleLbl="sibTrans2D1" presStyleIdx="0" presStyleCnt="2"/>
      <dgm:spPr/>
    </dgm:pt>
    <dgm:pt modelId="{A01EBAB5-FA52-428F-B5A2-775C7EF34362}" type="pres">
      <dgm:prSet presAssocID="{98FDDC60-4324-4422-A65D-335DF06980B5}" presName="node" presStyleLbl="node1" presStyleIdx="1" presStyleCnt="3">
        <dgm:presLayoutVars>
          <dgm:bulletEnabled val="1"/>
        </dgm:presLayoutVars>
      </dgm:prSet>
      <dgm:spPr/>
    </dgm:pt>
    <dgm:pt modelId="{13563C15-B62E-4B39-8A9F-D32D2545469F}" type="pres">
      <dgm:prSet presAssocID="{78FC67E9-A404-4DAF-B11E-EDDF8CB02496}" presName="sibTrans" presStyleLbl="sibTrans2D1" presStyleIdx="1" presStyleCnt="2"/>
      <dgm:spPr/>
    </dgm:pt>
    <dgm:pt modelId="{280BD497-E4C1-4CAD-BB87-FE325F348240}" type="pres">
      <dgm:prSet presAssocID="{78FC67E9-A404-4DAF-B11E-EDDF8CB02496}" presName="connectorText" presStyleLbl="sibTrans2D1" presStyleIdx="1" presStyleCnt="2"/>
      <dgm:spPr/>
    </dgm:pt>
    <dgm:pt modelId="{C5522579-E38A-4772-A890-9B1022DFC36C}" type="pres">
      <dgm:prSet presAssocID="{B9F1CFD0-FCD3-4118-A93A-DDAFC5693B4E}" presName="node" presStyleLbl="node1" presStyleIdx="2" presStyleCnt="3">
        <dgm:presLayoutVars>
          <dgm:bulletEnabled val="1"/>
        </dgm:presLayoutVars>
      </dgm:prSet>
      <dgm:spPr/>
    </dgm:pt>
  </dgm:ptLst>
  <dgm:cxnLst>
    <dgm:cxn modelId="{40A0282F-F6F5-418F-8380-A8BC33AEEAF5}" type="presOf" srcId="{79589551-9F01-41EB-9238-2DF935DCC23C}" destId="{D3B572D2-7EDD-4876-A9FB-B3F541EA3B91}" srcOrd="0" destOrd="0" presId="urn:microsoft.com/office/officeart/2005/8/layout/process1"/>
    <dgm:cxn modelId="{446C0B64-0D33-4689-B3D5-19E5EBCA5277}" type="presOf" srcId="{78FC67E9-A404-4DAF-B11E-EDDF8CB02496}" destId="{280BD497-E4C1-4CAD-BB87-FE325F348240}" srcOrd="1" destOrd="0" presId="urn:microsoft.com/office/officeart/2005/8/layout/process1"/>
    <dgm:cxn modelId="{AECB4065-1AC4-4019-9C20-87479489AA90}" type="presOf" srcId="{258B4AC1-FA07-4DFC-BF39-77AA06B59B32}" destId="{E1F24DB5-DCA8-4002-A02C-01E536ED25F4}" srcOrd="0" destOrd="0" presId="urn:microsoft.com/office/officeart/2005/8/layout/process1"/>
    <dgm:cxn modelId="{F666445A-ED38-41DA-8EBC-C677F6D4CF98}" srcId="{E1F70691-E316-4141-8A47-2BE8AD2A3EC4}" destId="{B9F1CFD0-FCD3-4118-A93A-DDAFC5693B4E}" srcOrd="2" destOrd="0" parTransId="{DB2F5361-7F7C-4403-9F58-5C06C4649C17}" sibTransId="{7716A73B-101B-4C1A-B89C-0EC3662F6A98}"/>
    <dgm:cxn modelId="{2AE7FA5A-D7C1-4F71-A5E9-60678C96B826}" srcId="{E1F70691-E316-4141-8A47-2BE8AD2A3EC4}" destId="{98FDDC60-4324-4422-A65D-335DF06980B5}" srcOrd="1" destOrd="0" parTransId="{931790D1-F99E-4897-B2A0-7F62BD53F18F}" sibTransId="{78FC67E9-A404-4DAF-B11E-EDDF8CB02496}"/>
    <dgm:cxn modelId="{462EAE89-AEF1-4F79-BC2B-57E961847E08}" type="presOf" srcId="{E1F70691-E316-4141-8A47-2BE8AD2A3EC4}" destId="{BD4A36DA-FDF1-41FE-8187-156A782B3795}" srcOrd="0" destOrd="0" presId="urn:microsoft.com/office/officeart/2005/8/layout/process1"/>
    <dgm:cxn modelId="{A2B8FED0-CF00-457C-B257-DAB33FCF9CD4}" type="presOf" srcId="{79589551-9F01-41EB-9238-2DF935DCC23C}" destId="{B6A81CCC-F084-4F65-9312-32D5D17D73FF}" srcOrd="1" destOrd="0" presId="urn:microsoft.com/office/officeart/2005/8/layout/process1"/>
    <dgm:cxn modelId="{62EA84D3-5CA7-415C-844C-1171049CBD10}" srcId="{E1F70691-E316-4141-8A47-2BE8AD2A3EC4}" destId="{258B4AC1-FA07-4DFC-BF39-77AA06B59B32}" srcOrd="0" destOrd="0" parTransId="{3405F04B-308A-449E-AA7A-D1F934DF8386}" sibTransId="{79589551-9F01-41EB-9238-2DF935DCC23C}"/>
    <dgm:cxn modelId="{F87A5DDC-2725-4019-8622-FD15DFE91FC6}" type="presOf" srcId="{98FDDC60-4324-4422-A65D-335DF06980B5}" destId="{A01EBAB5-FA52-428F-B5A2-775C7EF34362}" srcOrd="0" destOrd="0" presId="urn:microsoft.com/office/officeart/2005/8/layout/process1"/>
    <dgm:cxn modelId="{45684CE0-89A3-4D09-AF5D-5BCD6AA54394}" type="presOf" srcId="{B9F1CFD0-FCD3-4118-A93A-DDAFC5693B4E}" destId="{C5522579-E38A-4772-A890-9B1022DFC36C}" srcOrd="0" destOrd="0" presId="urn:microsoft.com/office/officeart/2005/8/layout/process1"/>
    <dgm:cxn modelId="{51E1CEF3-EF2D-41DD-8C29-D9EDE8E81A93}" type="presOf" srcId="{78FC67E9-A404-4DAF-B11E-EDDF8CB02496}" destId="{13563C15-B62E-4B39-8A9F-D32D2545469F}" srcOrd="0" destOrd="0" presId="urn:microsoft.com/office/officeart/2005/8/layout/process1"/>
    <dgm:cxn modelId="{05197015-84A5-49AD-84A9-2F37633F9DE7}" type="presParOf" srcId="{BD4A36DA-FDF1-41FE-8187-156A782B3795}" destId="{E1F24DB5-DCA8-4002-A02C-01E536ED25F4}" srcOrd="0" destOrd="0" presId="urn:microsoft.com/office/officeart/2005/8/layout/process1"/>
    <dgm:cxn modelId="{08C7844D-E538-488B-9A43-1CA7E464013B}" type="presParOf" srcId="{BD4A36DA-FDF1-41FE-8187-156A782B3795}" destId="{D3B572D2-7EDD-4876-A9FB-B3F541EA3B91}" srcOrd="1" destOrd="0" presId="urn:microsoft.com/office/officeart/2005/8/layout/process1"/>
    <dgm:cxn modelId="{2AB5B8C6-A790-445D-9695-42FDD92B9BD3}" type="presParOf" srcId="{D3B572D2-7EDD-4876-A9FB-B3F541EA3B91}" destId="{B6A81CCC-F084-4F65-9312-32D5D17D73FF}" srcOrd="0" destOrd="0" presId="urn:microsoft.com/office/officeart/2005/8/layout/process1"/>
    <dgm:cxn modelId="{43B42BC3-82F6-478D-A326-2293B2AD1B03}" type="presParOf" srcId="{BD4A36DA-FDF1-41FE-8187-156A782B3795}" destId="{A01EBAB5-FA52-428F-B5A2-775C7EF34362}" srcOrd="2" destOrd="0" presId="urn:microsoft.com/office/officeart/2005/8/layout/process1"/>
    <dgm:cxn modelId="{19A61F7F-61AC-43D4-AFFE-E871628EFCC9}" type="presParOf" srcId="{BD4A36DA-FDF1-41FE-8187-156A782B3795}" destId="{13563C15-B62E-4B39-8A9F-D32D2545469F}" srcOrd="3" destOrd="0" presId="urn:microsoft.com/office/officeart/2005/8/layout/process1"/>
    <dgm:cxn modelId="{93B26293-75C6-4B5F-9F93-4A7EE86D652C}" type="presParOf" srcId="{13563C15-B62E-4B39-8A9F-D32D2545469F}" destId="{280BD497-E4C1-4CAD-BB87-FE325F348240}" srcOrd="0" destOrd="0" presId="urn:microsoft.com/office/officeart/2005/8/layout/process1"/>
    <dgm:cxn modelId="{ACBA5732-352E-4C6E-8CD1-D00BCF8AA715}" type="presParOf" srcId="{BD4A36DA-FDF1-41FE-8187-156A782B3795}" destId="{C5522579-E38A-4772-A890-9B1022DFC36C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1F70691-E316-4141-8A47-2BE8AD2A3EC4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58B4AC1-FA07-4DFC-BF39-77AA06B59B32}">
      <dgm:prSet/>
      <dgm:spPr/>
      <dgm:t>
        <a:bodyPr/>
        <a:lstStyle/>
        <a:p>
          <a:r>
            <a:rPr lang="it-IT" b="1" dirty="0"/>
            <a:t>O</a:t>
          </a:r>
          <a:r>
            <a:rPr lang="it-IT" b="1" i="0" u="none" strike="noStrike" baseline="0" dirty="0"/>
            <a:t>ve non sia individuabile il responsabile della struttura</a:t>
          </a:r>
          <a:endParaRPr lang="en-US" b="1" dirty="0"/>
        </a:p>
      </dgm:t>
    </dgm:pt>
    <dgm:pt modelId="{3405F04B-308A-449E-AA7A-D1F934DF8386}" type="parTrans" cxnId="{62EA84D3-5CA7-415C-844C-1171049CBD10}">
      <dgm:prSet/>
      <dgm:spPr/>
      <dgm:t>
        <a:bodyPr/>
        <a:lstStyle/>
        <a:p>
          <a:endParaRPr lang="en-US"/>
        </a:p>
      </dgm:t>
    </dgm:pt>
    <dgm:pt modelId="{79589551-9F01-41EB-9238-2DF935DCC23C}" type="sibTrans" cxnId="{62EA84D3-5CA7-415C-844C-1171049CBD10}">
      <dgm:prSet/>
      <dgm:spPr/>
      <dgm:t>
        <a:bodyPr/>
        <a:lstStyle/>
        <a:p>
          <a:endParaRPr lang="en-US"/>
        </a:p>
      </dgm:t>
    </dgm:pt>
    <dgm:pt modelId="{B9F1CFD0-FCD3-4118-A93A-DDAFC5693B4E}">
      <dgm:prSet/>
      <dgm:spPr/>
      <dgm:t>
        <a:bodyPr/>
        <a:lstStyle/>
        <a:p>
          <a:r>
            <a:rPr lang="it-IT" b="0" i="0" u="none" strike="noStrike" kern="1200" baseline="0" dirty="0"/>
            <a:t>prevista un’indennità sostitutiva di risultato definita secondo criteri stabiliti in sede di contrattazione integrativa nazionale</a:t>
          </a:r>
        </a:p>
        <a:p>
          <a:endParaRPr lang="en-US" b="1" i="0" kern="1200" baseline="0" dirty="0">
            <a:latin typeface="Neue Haas Grotesk Text Pro"/>
            <a:ea typeface="+mn-ea"/>
            <a:cs typeface="+mn-cs"/>
          </a:endParaRPr>
        </a:p>
      </dgm:t>
    </dgm:pt>
    <dgm:pt modelId="{7716A73B-101B-4C1A-B89C-0EC3662F6A98}" type="sibTrans" cxnId="{F666445A-ED38-41DA-8EBC-C677F6D4CF98}">
      <dgm:prSet/>
      <dgm:spPr/>
      <dgm:t>
        <a:bodyPr/>
        <a:lstStyle/>
        <a:p>
          <a:endParaRPr lang="en-US"/>
        </a:p>
      </dgm:t>
    </dgm:pt>
    <dgm:pt modelId="{DB2F5361-7F7C-4403-9F58-5C06C4649C17}" type="parTrans" cxnId="{F666445A-ED38-41DA-8EBC-C677F6D4CF98}">
      <dgm:prSet/>
      <dgm:spPr/>
      <dgm:t>
        <a:bodyPr/>
        <a:lstStyle/>
        <a:p>
          <a:endParaRPr lang="en-US"/>
        </a:p>
      </dgm:t>
    </dgm:pt>
    <dgm:pt modelId="{BD4A36DA-FDF1-41FE-8187-156A782B3795}" type="pres">
      <dgm:prSet presAssocID="{E1F70691-E316-4141-8A47-2BE8AD2A3EC4}" presName="Name0" presStyleCnt="0">
        <dgm:presLayoutVars>
          <dgm:dir/>
          <dgm:resizeHandles val="exact"/>
        </dgm:presLayoutVars>
      </dgm:prSet>
      <dgm:spPr/>
    </dgm:pt>
    <dgm:pt modelId="{E1F24DB5-DCA8-4002-A02C-01E536ED25F4}" type="pres">
      <dgm:prSet presAssocID="{258B4AC1-FA07-4DFC-BF39-77AA06B59B32}" presName="node" presStyleLbl="node1" presStyleIdx="0" presStyleCnt="2" custLinFactNeighborX="-117" custLinFactNeighborY="-4184">
        <dgm:presLayoutVars>
          <dgm:bulletEnabled val="1"/>
        </dgm:presLayoutVars>
      </dgm:prSet>
      <dgm:spPr/>
    </dgm:pt>
    <dgm:pt modelId="{D3B572D2-7EDD-4876-A9FB-B3F541EA3B91}" type="pres">
      <dgm:prSet presAssocID="{79589551-9F01-41EB-9238-2DF935DCC23C}" presName="sibTrans" presStyleLbl="sibTrans2D1" presStyleIdx="0" presStyleCnt="1"/>
      <dgm:spPr/>
    </dgm:pt>
    <dgm:pt modelId="{B6A81CCC-F084-4F65-9312-32D5D17D73FF}" type="pres">
      <dgm:prSet presAssocID="{79589551-9F01-41EB-9238-2DF935DCC23C}" presName="connectorText" presStyleLbl="sibTrans2D1" presStyleIdx="0" presStyleCnt="1"/>
      <dgm:spPr/>
    </dgm:pt>
    <dgm:pt modelId="{C5522579-E38A-4772-A890-9B1022DFC36C}" type="pres">
      <dgm:prSet presAssocID="{B9F1CFD0-FCD3-4118-A93A-DDAFC5693B4E}" presName="node" presStyleLbl="node1" presStyleIdx="1" presStyleCnt="2">
        <dgm:presLayoutVars>
          <dgm:bulletEnabled val="1"/>
        </dgm:presLayoutVars>
      </dgm:prSet>
      <dgm:spPr/>
    </dgm:pt>
  </dgm:ptLst>
  <dgm:cxnLst>
    <dgm:cxn modelId="{42851505-762C-4ED1-9D48-4D5C8ABB914E}" type="presOf" srcId="{258B4AC1-FA07-4DFC-BF39-77AA06B59B32}" destId="{E1F24DB5-DCA8-4002-A02C-01E536ED25F4}" srcOrd="0" destOrd="0" presId="urn:microsoft.com/office/officeart/2005/8/layout/process1"/>
    <dgm:cxn modelId="{1400B517-1CF2-4490-80F0-BCC5B86206F2}" type="presOf" srcId="{79589551-9F01-41EB-9238-2DF935DCC23C}" destId="{B6A81CCC-F084-4F65-9312-32D5D17D73FF}" srcOrd="1" destOrd="0" presId="urn:microsoft.com/office/officeart/2005/8/layout/process1"/>
    <dgm:cxn modelId="{F666445A-ED38-41DA-8EBC-C677F6D4CF98}" srcId="{E1F70691-E316-4141-8A47-2BE8AD2A3EC4}" destId="{B9F1CFD0-FCD3-4118-A93A-DDAFC5693B4E}" srcOrd="1" destOrd="0" parTransId="{DB2F5361-7F7C-4403-9F58-5C06C4649C17}" sibTransId="{7716A73B-101B-4C1A-B89C-0EC3662F6A98}"/>
    <dgm:cxn modelId="{62EA84D3-5CA7-415C-844C-1171049CBD10}" srcId="{E1F70691-E316-4141-8A47-2BE8AD2A3EC4}" destId="{258B4AC1-FA07-4DFC-BF39-77AA06B59B32}" srcOrd="0" destOrd="0" parTransId="{3405F04B-308A-449E-AA7A-D1F934DF8386}" sibTransId="{79589551-9F01-41EB-9238-2DF935DCC23C}"/>
    <dgm:cxn modelId="{E1EE0DE0-08B4-475B-AF5E-86F65F52245C}" type="presOf" srcId="{E1F70691-E316-4141-8A47-2BE8AD2A3EC4}" destId="{BD4A36DA-FDF1-41FE-8187-156A782B3795}" srcOrd="0" destOrd="0" presId="urn:microsoft.com/office/officeart/2005/8/layout/process1"/>
    <dgm:cxn modelId="{A2D0D8E5-1416-496B-B6BC-7005B86D7DCB}" type="presOf" srcId="{79589551-9F01-41EB-9238-2DF935DCC23C}" destId="{D3B572D2-7EDD-4876-A9FB-B3F541EA3B91}" srcOrd="0" destOrd="0" presId="urn:microsoft.com/office/officeart/2005/8/layout/process1"/>
    <dgm:cxn modelId="{B77AD0EE-C56D-4E50-82E4-453574CCD6C7}" type="presOf" srcId="{B9F1CFD0-FCD3-4118-A93A-DDAFC5693B4E}" destId="{C5522579-E38A-4772-A890-9B1022DFC36C}" srcOrd="0" destOrd="0" presId="urn:microsoft.com/office/officeart/2005/8/layout/process1"/>
    <dgm:cxn modelId="{A00671AA-824C-4A02-9A2E-A95EE98DE554}" type="presParOf" srcId="{BD4A36DA-FDF1-41FE-8187-156A782B3795}" destId="{E1F24DB5-DCA8-4002-A02C-01E536ED25F4}" srcOrd="0" destOrd="0" presId="urn:microsoft.com/office/officeart/2005/8/layout/process1"/>
    <dgm:cxn modelId="{D208B299-46F2-4C4D-A76D-8146E6DB2E7F}" type="presParOf" srcId="{BD4A36DA-FDF1-41FE-8187-156A782B3795}" destId="{D3B572D2-7EDD-4876-A9FB-B3F541EA3B91}" srcOrd="1" destOrd="0" presId="urn:microsoft.com/office/officeart/2005/8/layout/process1"/>
    <dgm:cxn modelId="{116C8917-D86B-41FA-B143-D56CA941AACA}" type="presParOf" srcId="{D3B572D2-7EDD-4876-A9FB-B3F541EA3B91}" destId="{B6A81CCC-F084-4F65-9312-32D5D17D73FF}" srcOrd="0" destOrd="0" presId="urn:microsoft.com/office/officeart/2005/8/layout/process1"/>
    <dgm:cxn modelId="{E6579234-ADEE-4E35-B9B6-234D3CBFA683}" type="presParOf" srcId="{BD4A36DA-FDF1-41FE-8187-156A782B3795}" destId="{C5522579-E38A-4772-A890-9B1022DFC36C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88A3EB9-8A67-4AE3-89B5-D291CFAF139E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it-IT"/>
        </a:p>
      </dgm:t>
    </dgm:pt>
    <dgm:pt modelId="{C73600D5-48DA-4555-BCD6-E24EECAFD8EE}">
      <dgm:prSet phldrT="[Testo]"/>
      <dgm:spPr>
        <a:xfrm>
          <a:off x="0" y="2309"/>
          <a:ext cx="3840479" cy="1524460"/>
        </a:xfrm>
      </dgm:spPr>
      <dgm:t>
        <a:bodyPr/>
        <a:lstStyle/>
        <a:p>
          <a:pPr>
            <a:lnSpc>
              <a:spcPct val="100000"/>
            </a:lnSpc>
            <a:defRPr b="1"/>
          </a:pPr>
          <a:r>
            <a:rPr lang="it-IT">
              <a:latin typeface="+mn-lt"/>
              <a:ea typeface="+mn-ea"/>
              <a:cs typeface="+mn-cs"/>
            </a:rPr>
            <a:t>INFORMAZIONE</a:t>
          </a:r>
        </a:p>
      </dgm:t>
    </dgm:pt>
    <dgm:pt modelId="{3CF80A05-4F6F-4DF1-8F10-5F0730EBE0EC}" type="parTrans" cxnId="{1BF02B92-38D7-466C-B9E9-C36A48B3372E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78B91AC9-2FC1-4F5E-AB55-B96495B1E919}" type="sibTrans" cxnId="{1BF02B92-38D7-466C-B9E9-C36A48B3372E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CF28450A-1046-4091-B4A4-76B50AF3D5B4}">
      <dgm:prSet phldrT="[Testo]"/>
      <dgm:spPr>
        <a:xfrm rot="5400000">
          <a:off x="6644455" y="-2649219"/>
          <a:ext cx="1219568" cy="6827519"/>
        </a:xfrm>
      </dgm:spPr>
      <dgm:t>
        <a:bodyPr/>
        <a:lstStyle/>
        <a:p>
          <a:pPr>
            <a:lnSpc>
              <a:spcPct val="100000"/>
            </a:lnSpc>
          </a:pPr>
          <a:r>
            <a:rPr lang="it-IT">
              <a:latin typeface="+mn-lt"/>
              <a:ea typeface="+mn-ea"/>
              <a:cs typeface="+mn-cs"/>
            </a:rPr>
            <a:t>area dedicata del Sito web del Ministero dell'istruzione e del merito</a:t>
          </a:r>
        </a:p>
      </dgm:t>
    </dgm:pt>
    <dgm:pt modelId="{BA993328-5455-4F9B-8388-FB8732104DCD}" type="parTrans" cxnId="{28D04D1F-946E-47C4-A0B7-F1178BCDA305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21862312-02CF-43F2-835E-DCCE9D1007AE}" type="sibTrans" cxnId="{28D04D1F-946E-47C4-A0B7-F1178BCDA305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40BFED62-6A48-4994-8133-3CA575DEDE6B}">
      <dgm:prSet phldrT="[Testo]"/>
      <dgm:spPr>
        <a:xfrm>
          <a:off x="0" y="1602993"/>
          <a:ext cx="3840479" cy="1524460"/>
        </a:xfrm>
      </dgm:spPr>
      <dgm:t>
        <a:bodyPr/>
        <a:lstStyle/>
        <a:p>
          <a:pPr>
            <a:lnSpc>
              <a:spcPct val="100000"/>
            </a:lnSpc>
            <a:defRPr b="1"/>
          </a:pPr>
          <a:r>
            <a:rPr lang="it-IT">
              <a:latin typeface="+mn-lt"/>
              <a:ea typeface="+mn-ea"/>
              <a:cs typeface="+mn-cs"/>
            </a:rPr>
            <a:t>FORMAZIONE</a:t>
          </a:r>
        </a:p>
      </dgm:t>
    </dgm:pt>
    <dgm:pt modelId="{646CABA3-52E9-409E-ADF5-B37CF42903CA}" type="parTrans" cxnId="{9AF4D10F-0B38-47A8-A559-A2991D738C28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580F82FC-D576-423A-A74A-48EEEDBAFC12}" type="sibTrans" cxnId="{9AF4D10F-0B38-47A8-A559-A2991D738C28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1F7B8AAC-1037-4526-9F13-361FA4E23358}">
      <dgm:prSet phldrT="[Testo]"/>
      <dgm:spPr>
        <a:xfrm rot="5400000">
          <a:off x="6644455" y="-1048536"/>
          <a:ext cx="1219568" cy="6827519"/>
        </a:xfrm>
      </dgm:spPr>
      <dgm:t>
        <a:bodyPr/>
        <a:lstStyle/>
        <a:p>
          <a:pPr>
            <a:lnSpc>
              <a:spcPct val="100000"/>
            </a:lnSpc>
          </a:pPr>
          <a:r>
            <a:rPr lang="it-IT">
              <a:latin typeface="+mn-lt"/>
              <a:ea typeface="+mn-ea"/>
              <a:cs typeface="+mn-cs"/>
            </a:rPr>
            <a:t>conferenze di servizio specifiche dedicate ai vari attori del procedimento di valutazione</a:t>
          </a:r>
        </a:p>
      </dgm:t>
    </dgm:pt>
    <dgm:pt modelId="{733910E6-CD77-4781-8EBE-8E04EEF940A1}" type="parTrans" cxnId="{DBC6FE83-44EF-4CB4-8E2A-0B58C03F4DC1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DB131A85-B8DD-4325-8926-6D12A9D40327}" type="sibTrans" cxnId="{DBC6FE83-44EF-4CB4-8E2A-0B58C03F4DC1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091A63B6-BE97-48C4-BF8C-3BE46BAFD2E7}">
      <dgm:prSet phldrT="[Testo]"/>
      <dgm:spPr>
        <a:xfrm>
          <a:off x="0" y="3203676"/>
          <a:ext cx="3840479" cy="1524460"/>
        </a:xfrm>
      </dgm:spPr>
      <dgm:t>
        <a:bodyPr/>
        <a:lstStyle/>
        <a:p>
          <a:pPr>
            <a:lnSpc>
              <a:spcPct val="100000"/>
            </a:lnSpc>
            <a:defRPr b="1"/>
          </a:pPr>
          <a:r>
            <a:rPr lang="it-IT">
              <a:latin typeface="+mn-lt"/>
              <a:ea typeface="+mn-ea"/>
              <a:cs typeface="+mn-cs"/>
            </a:rPr>
            <a:t>SUPPORTO E ASSISTENZA</a:t>
          </a:r>
        </a:p>
      </dgm:t>
    </dgm:pt>
    <dgm:pt modelId="{12B86FC6-FEBA-41F6-8401-5E92A5C59D65}" type="parTrans" cxnId="{85E8B3AE-ACE3-49DB-BAEC-8E4C280FC3BD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F337CEEC-B6E2-4D0F-8996-C0032A79C869}" type="sibTrans" cxnId="{85E8B3AE-ACE3-49DB-BAEC-8E4C280FC3BD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7B0DC78F-CE2C-4E83-83AE-333C8EE3D198}">
      <dgm:prSet phldrT="[Testo]"/>
      <dgm:spPr>
        <a:xfrm rot="5400000">
          <a:off x="6644455" y="552147"/>
          <a:ext cx="1219568" cy="6827519"/>
        </a:xfrm>
      </dgm:spPr>
      <dgm:t>
        <a:bodyPr/>
        <a:lstStyle/>
        <a:p>
          <a:pPr>
            <a:lnSpc>
              <a:spcPct val="100000"/>
            </a:lnSpc>
          </a:pPr>
          <a:r>
            <a:rPr lang="it-IT" dirty="0">
              <a:latin typeface="+mn-lt"/>
              <a:ea typeface="+mn-ea"/>
              <a:cs typeface="+mn-cs"/>
            </a:rPr>
            <a:t>casella di posta elettronica dedicata</a:t>
          </a:r>
        </a:p>
      </dgm:t>
    </dgm:pt>
    <dgm:pt modelId="{489C9AB7-A991-461A-8176-AD3BDA10028C}" type="parTrans" cxnId="{4BA6382A-BF3C-44E0-B59A-610F8D99E263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4E7F0D20-98B7-44C7-9B96-3955AD0870FC}" type="sibTrans" cxnId="{4BA6382A-BF3C-44E0-B59A-610F8D99E263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A2E500AA-7B77-46D2-97C9-11A6F1420D3B}">
      <dgm:prSet/>
      <dgm:spPr>
        <a:xfrm rot="5400000">
          <a:off x="6644455" y="-2649219"/>
          <a:ext cx="1219568" cy="6827519"/>
        </a:xfrm>
      </dgm:spPr>
      <dgm:t>
        <a:bodyPr/>
        <a:lstStyle/>
        <a:p>
          <a:pPr>
            <a:lnSpc>
              <a:spcPct val="100000"/>
            </a:lnSpc>
          </a:pPr>
          <a:r>
            <a:rPr lang="it-IT">
              <a:latin typeface="+mn-lt"/>
              <a:ea typeface="+mn-ea"/>
              <a:cs typeface="+mn-cs"/>
            </a:rPr>
            <a:t>materiali illustrativi</a:t>
          </a:r>
        </a:p>
      </dgm:t>
    </dgm:pt>
    <dgm:pt modelId="{85242B11-9084-47C6-8796-91AF092794A3}" type="parTrans" cxnId="{B3E6FDAE-7637-48D7-AF6D-C5A4EA393EA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4A5584C9-C305-4BFC-81E2-D15C4FF6D6A8}" type="sibTrans" cxnId="{B3E6FDAE-7637-48D7-AF6D-C5A4EA393EA4}">
      <dgm:prSet/>
      <dgm:spPr/>
      <dgm:t>
        <a:bodyPr/>
        <a:lstStyle/>
        <a:p>
          <a:endParaRPr lang="it-IT">
            <a:latin typeface="+mn-lt"/>
          </a:endParaRPr>
        </a:p>
      </dgm:t>
    </dgm:pt>
    <dgm:pt modelId="{710BC801-5A2C-47FE-89E0-144C70AB31C6}" type="pres">
      <dgm:prSet presAssocID="{F88A3EB9-8A67-4AE3-89B5-D291CFAF139E}" presName="root" presStyleCnt="0">
        <dgm:presLayoutVars>
          <dgm:dir/>
          <dgm:resizeHandles val="exact"/>
        </dgm:presLayoutVars>
      </dgm:prSet>
      <dgm:spPr/>
    </dgm:pt>
    <dgm:pt modelId="{0FBB38B4-AE69-47D8-9FB3-8664CEB63796}" type="pres">
      <dgm:prSet presAssocID="{C73600D5-48DA-4555-BCD6-E24EECAFD8EE}" presName="compNode" presStyleCnt="0"/>
      <dgm:spPr/>
    </dgm:pt>
    <dgm:pt modelId="{09D9E11B-37BF-4DD4-87A3-A60FF5DB4BC0}" type="pres">
      <dgm:prSet presAssocID="{C73600D5-48DA-4555-BCD6-E24EECAFD8E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805CDB18-023D-402F-B2D1-C564BFF8D0D2}" type="pres">
      <dgm:prSet presAssocID="{C73600D5-48DA-4555-BCD6-E24EECAFD8EE}" presName="iconSpace" presStyleCnt="0"/>
      <dgm:spPr/>
    </dgm:pt>
    <dgm:pt modelId="{3E00F3E4-5D4A-4999-B269-E6A3372F2768}" type="pres">
      <dgm:prSet presAssocID="{C73600D5-48DA-4555-BCD6-E24EECAFD8EE}" presName="parTx" presStyleLbl="revTx" presStyleIdx="0" presStyleCnt="6">
        <dgm:presLayoutVars>
          <dgm:chMax val="0"/>
          <dgm:chPref val="0"/>
        </dgm:presLayoutVars>
      </dgm:prSet>
      <dgm:spPr/>
    </dgm:pt>
    <dgm:pt modelId="{65E18E18-E004-4B8A-B2C0-F0F5CC00275E}" type="pres">
      <dgm:prSet presAssocID="{C73600D5-48DA-4555-BCD6-E24EECAFD8EE}" presName="txSpace" presStyleCnt="0"/>
      <dgm:spPr/>
    </dgm:pt>
    <dgm:pt modelId="{7CD3A5B8-2F31-4FF7-8347-4BECC4C4FBDF}" type="pres">
      <dgm:prSet presAssocID="{C73600D5-48DA-4555-BCD6-E24EECAFD8EE}" presName="desTx" presStyleLbl="revTx" presStyleIdx="1" presStyleCnt="6">
        <dgm:presLayoutVars/>
      </dgm:prSet>
      <dgm:spPr/>
    </dgm:pt>
    <dgm:pt modelId="{5E070C94-2F57-4616-8CB7-E49FD9790B9B}" type="pres">
      <dgm:prSet presAssocID="{78B91AC9-2FC1-4F5E-AB55-B96495B1E919}" presName="sibTrans" presStyleCnt="0"/>
      <dgm:spPr/>
    </dgm:pt>
    <dgm:pt modelId="{14009AC4-1696-4F06-B4A9-254E02834C8B}" type="pres">
      <dgm:prSet presAssocID="{40BFED62-6A48-4994-8133-3CA575DEDE6B}" presName="compNode" presStyleCnt="0"/>
      <dgm:spPr/>
    </dgm:pt>
    <dgm:pt modelId="{394E870E-8EEC-462A-AB6C-307B518CFE51}" type="pres">
      <dgm:prSet presAssocID="{40BFED62-6A48-4994-8133-3CA575DEDE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ula con riempimento a tinta unita"/>
        </a:ext>
      </dgm:extLst>
    </dgm:pt>
    <dgm:pt modelId="{961CF0C8-C849-4F2F-BA12-3303580529C7}" type="pres">
      <dgm:prSet presAssocID="{40BFED62-6A48-4994-8133-3CA575DEDE6B}" presName="iconSpace" presStyleCnt="0"/>
      <dgm:spPr/>
    </dgm:pt>
    <dgm:pt modelId="{AD025C37-4125-453C-AB5C-5917BCE3EF51}" type="pres">
      <dgm:prSet presAssocID="{40BFED62-6A48-4994-8133-3CA575DEDE6B}" presName="parTx" presStyleLbl="revTx" presStyleIdx="2" presStyleCnt="6">
        <dgm:presLayoutVars>
          <dgm:chMax val="0"/>
          <dgm:chPref val="0"/>
        </dgm:presLayoutVars>
      </dgm:prSet>
      <dgm:spPr/>
    </dgm:pt>
    <dgm:pt modelId="{AAB813B0-2FEC-4EC9-B19D-65A83139E7D1}" type="pres">
      <dgm:prSet presAssocID="{40BFED62-6A48-4994-8133-3CA575DEDE6B}" presName="txSpace" presStyleCnt="0"/>
      <dgm:spPr/>
    </dgm:pt>
    <dgm:pt modelId="{30D73919-66ED-4392-864F-2D348922D71C}" type="pres">
      <dgm:prSet presAssocID="{40BFED62-6A48-4994-8133-3CA575DEDE6B}" presName="desTx" presStyleLbl="revTx" presStyleIdx="3" presStyleCnt="6">
        <dgm:presLayoutVars/>
      </dgm:prSet>
      <dgm:spPr/>
    </dgm:pt>
    <dgm:pt modelId="{E011955D-4C0F-4778-A302-7D61548F0ECF}" type="pres">
      <dgm:prSet presAssocID="{580F82FC-D576-423A-A74A-48EEEDBAFC12}" presName="sibTrans" presStyleCnt="0"/>
      <dgm:spPr/>
    </dgm:pt>
    <dgm:pt modelId="{63029EE9-1064-40B9-88C3-C95AAA190402}" type="pres">
      <dgm:prSet presAssocID="{091A63B6-BE97-48C4-BF8C-3BE46BAFD2E7}" presName="compNode" presStyleCnt="0"/>
      <dgm:spPr/>
    </dgm:pt>
    <dgm:pt modelId="{F317A1D2-9F26-49C5-8F7A-CFE0B82F7061}" type="pres">
      <dgm:prSet presAssocID="{091A63B6-BE97-48C4-BF8C-3BE46BAFD2E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8A64744C-E7CB-440B-B372-4790EF296344}" type="pres">
      <dgm:prSet presAssocID="{091A63B6-BE97-48C4-BF8C-3BE46BAFD2E7}" presName="iconSpace" presStyleCnt="0"/>
      <dgm:spPr/>
    </dgm:pt>
    <dgm:pt modelId="{951DBE92-AC77-46C0-84AD-DE09183FE3C6}" type="pres">
      <dgm:prSet presAssocID="{091A63B6-BE97-48C4-BF8C-3BE46BAFD2E7}" presName="parTx" presStyleLbl="revTx" presStyleIdx="4" presStyleCnt="6">
        <dgm:presLayoutVars>
          <dgm:chMax val="0"/>
          <dgm:chPref val="0"/>
        </dgm:presLayoutVars>
      </dgm:prSet>
      <dgm:spPr/>
    </dgm:pt>
    <dgm:pt modelId="{D52AE99C-917E-4501-8801-6D465633EACC}" type="pres">
      <dgm:prSet presAssocID="{091A63B6-BE97-48C4-BF8C-3BE46BAFD2E7}" presName="txSpace" presStyleCnt="0"/>
      <dgm:spPr/>
    </dgm:pt>
    <dgm:pt modelId="{199EEB5D-932F-49A8-B499-5D6C14BD3932}" type="pres">
      <dgm:prSet presAssocID="{091A63B6-BE97-48C4-BF8C-3BE46BAFD2E7}" presName="desTx" presStyleLbl="revTx" presStyleIdx="5" presStyleCnt="6">
        <dgm:presLayoutVars/>
      </dgm:prSet>
      <dgm:spPr/>
    </dgm:pt>
  </dgm:ptLst>
  <dgm:cxnLst>
    <dgm:cxn modelId="{ECC18900-1B0B-4709-94DA-1D435A6A94F1}" type="presOf" srcId="{F88A3EB9-8A67-4AE3-89B5-D291CFAF139E}" destId="{710BC801-5A2C-47FE-89E0-144C70AB31C6}" srcOrd="0" destOrd="0" presId="urn:microsoft.com/office/officeart/2018/5/layout/CenteredIconLabelDescriptionList"/>
    <dgm:cxn modelId="{5C44170C-93A1-4394-957D-FC05A35A636B}" type="presOf" srcId="{1F7B8AAC-1037-4526-9F13-361FA4E23358}" destId="{30D73919-66ED-4392-864F-2D348922D71C}" srcOrd="0" destOrd="0" presId="urn:microsoft.com/office/officeart/2018/5/layout/CenteredIconLabelDescriptionList"/>
    <dgm:cxn modelId="{9AF4D10F-0B38-47A8-A559-A2991D738C28}" srcId="{F88A3EB9-8A67-4AE3-89B5-D291CFAF139E}" destId="{40BFED62-6A48-4994-8133-3CA575DEDE6B}" srcOrd="1" destOrd="0" parTransId="{646CABA3-52E9-409E-ADF5-B37CF42903CA}" sibTransId="{580F82FC-D576-423A-A74A-48EEEDBAFC12}"/>
    <dgm:cxn modelId="{28D04D1F-946E-47C4-A0B7-F1178BCDA305}" srcId="{C73600D5-48DA-4555-BCD6-E24EECAFD8EE}" destId="{CF28450A-1046-4091-B4A4-76B50AF3D5B4}" srcOrd="0" destOrd="0" parTransId="{BA993328-5455-4F9B-8388-FB8732104DCD}" sibTransId="{21862312-02CF-43F2-835E-DCCE9D1007AE}"/>
    <dgm:cxn modelId="{A7370825-3493-468A-ADB7-41DB8DD82308}" type="presOf" srcId="{7B0DC78F-CE2C-4E83-83AE-333C8EE3D198}" destId="{199EEB5D-932F-49A8-B499-5D6C14BD3932}" srcOrd="0" destOrd="0" presId="urn:microsoft.com/office/officeart/2018/5/layout/CenteredIconLabelDescriptionList"/>
    <dgm:cxn modelId="{4BA6382A-BF3C-44E0-B59A-610F8D99E263}" srcId="{091A63B6-BE97-48C4-BF8C-3BE46BAFD2E7}" destId="{7B0DC78F-CE2C-4E83-83AE-333C8EE3D198}" srcOrd="0" destOrd="0" parTransId="{489C9AB7-A991-461A-8176-AD3BDA10028C}" sibTransId="{4E7F0D20-98B7-44C7-9B96-3955AD0870FC}"/>
    <dgm:cxn modelId="{325FE34B-8A76-4C31-A12A-2CB7768C48EF}" type="presOf" srcId="{C73600D5-48DA-4555-BCD6-E24EECAFD8EE}" destId="{3E00F3E4-5D4A-4999-B269-E6A3372F2768}" srcOrd="0" destOrd="0" presId="urn:microsoft.com/office/officeart/2018/5/layout/CenteredIconLabelDescriptionList"/>
    <dgm:cxn modelId="{B99C374D-D148-4F7B-A925-560949D55F0D}" type="presOf" srcId="{CF28450A-1046-4091-B4A4-76B50AF3D5B4}" destId="{7CD3A5B8-2F31-4FF7-8347-4BECC4C4FBDF}" srcOrd="0" destOrd="0" presId="urn:microsoft.com/office/officeart/2018/5/layout/CenteredIconLabelDescriptionList"/>
    <dgm:cxn modelId="{DBC6FE83-44EF-4CB4-8E2A-0B58C03F4DC1}" srcId="{40BFED62-6A48-4994-8133-3CA575DEDE6B}" destId="{1F7B8AAC-1037-4526-9F13-361FA4E23358}" srcOrd="0" destOrd="0" parTransId="{733910E6-CD77-4781-8EBE-8E04EEF940A1}" sibTransId="{DB131A85-B8DD-4325-8926-6D12A9D40327}"/>
    <dgm:cxn modelId="{AD8E5E8A-3E4C-45C1-853D-B60BE1726B6B}" type="presOf" srcId="{40BFED62-6A48-4994-8133-3CA575DEDE6B}" destId="{AD025C37-4125-453C-AB5C-5917BCE3EF51}" srcOrd="0" destOrd="0" presId="urn:microsoft.com/office/officeart/2018/5/layout/CenteredIconLabelDescriptionList"/>
    <dgm:cxn modelId="{1BF02B92-38D7-466C-B9E9-C36A48B3372E}" srcId="{F88A3EB9-8A67-4AE3-89B5-D291CFAF139E}" destId="{C73600D5-48DA-4555-BCD6-E24EECAFD8EE}" srcOrd="0" destOrd="0" parTransId="{3CF80A05-4F6F-4DF1-8F10-5F0730EBE0EC}" sibTransId="{78B91AC9-2FC1-4F5E-AB55-B96495B1E919}"/>
    <dgm:cxn modelId="{052DAD9E-9FC4-4468-8FD4-271F29FB68FF}" type="presOf" srcId="{091A63B6-BE97-48C4-BF8C-3BE46BAFD2E7}" destId="{951DBE92-AC77-46C0-84AD-DE09183FE3C6}" srcOrd="0" destOrd="0" presId="urn:microsoft.com/office/officeart/2018/5/layout/CenteredIconLabelDescriptionList"/>
    <dgm:cxn modelId="{85E8B3AE-ACE3-49DB-BAEC-8E4C280FC3BD}" srcId="{F88A3EB9-8A67-4AE3-89B5-D291CFAF139E}" destId="{091A63B6-BE97-48C4-BF8C-3BE46BAFD2E7}" srcOrd="2" destOrd="0" parTransId="{12B86FC6-FEBA-41F6-8401-5E92A5C59D65}" sibTransId="{F337CEEC-B6E2-4D0F-8996-C0032A79C869}"/>
    <dgm:cxn modelId="{B3E6FDAE-7637-48D7-AF6D-C5A4EA393EA4}" srcId="{C73600D5-48DA-4555-BCD6-E24EECAFD8EE}" destId="{A2E500AA-7B77-46D2-97C9-11A6F1420D3B}" srcOrd="1" destOrd="0" parTransId="{85242B11-9084-47C6-8796-91AF092794A3}" sibTransId="{4A5584C9-C305-4BFC-81E2-D15C4FF6D6A8}"/>
    <dgm:cxn modelId="{E8192DFA-6A92-41E4-AEBF-ED6EA8D66858}" type="presOf" srcId="{A2E500AA-7B77-46D2-97C9-11A6F1420D3B}" destId="{7CD3A5B8-2F31-4FF7-8347-4BECC4C4FBDF}" srcOrd="0" destOrd="1" presId="urn:microsoft.com/office/officeart/2018/5/layout/CenteredIconLabelDescriptionList"/>
    <dgm:cxn modelId="{581CC188-652A-4ECF-8EE0-2037DB351E66}" type="presParOf" srcId="{710BC801-5A2C-47FE-89E0-144C70AB31C6}" destId="{0FBB38B4-AE69-47D8-9FB3-8664CEB63796}" srcOrd="0" destOrd="0" presId="urn:microsoft.com/office/officeart/2018/5/layout/CenteredIconLabelDescriptionList"/>
    <dgm:cxn modelId="{0C26C373-043F-4009-BF41-3A1403034D16}" type="presParOf" srcId="{0FBB38B4-AE69-47D8-9FB3-8664CEB63796}" destId="{09D9E11B-37BF-4DD4-87A3-A60FF5DB4BC0}" srcOrd="0" destOrd="0" presId="urn:microsoft.com/office/officeart/2018/5/layout/CenteredIconLabelDescriptionList"/>
    <dgm:cxn modelId="{F40C0069-35FF-4A64-BB72-85E074D73152}" type="presParOf" srcId="{0FBB38B4-AE69-47D8-9FB3-8664CEB63796}" destId="{805CDB18-023D-402F-B2D1-C564BFF8D0D2}" srcOrd="1" destOrd="0" presId="urn:microsoft.com/office/officeart/2018/5/layout/CenteredIconLabelDescriptionList"/>
    <dgm:cxn modelId="{A28CCB85-72C7-42DD-BBAF-B4382A1104E9}" type="presParOf" srcId="{0FBB38B4-AE69-47D8-9FB3-8664CEB63796}" destId="{3E00F3E4-5D4A-4999-B269-E6A3372F2768}" srcOrd="2" destOrd="0" presId="urn:microsoft.com/office/officeart/2018/5/layout/CenteredIconLabelDescriptionList"/>
    <dgm:cxn modelId="{4D2F81A8-90C2-4CF2-891A-2253D46AE1DA}" type="presParOf" srcId="{0FBB38B4-AE69-47D8-9FB3-8664CEB63796}" destId="{65E18E18-E004-4B8A-B2C0-F0F5CC00275E}" srcOrd="3" destOrd="0" presId="urn:microsoft.com/office/officeart/2018/5/layout/CenteredIconLabelDescriptionList"/>
    <dgm:cxn modelId="{0C6FFDC5-6863-4248-B161-A988CF3E39FE}" type="presParOf" srcId="{0FBB38B4-AE69-47D8-9FB3-8664CEB63796}" destId="{7CD3A5B8-2F31-4FF7-8347-4BECC4C4FBDF}" srcOrd="4" destOrd="0" presId="urn:microsoft.com/office/officeart/2018/5/layout/CenteredIconLabelDescriptionList"/>
    <dgm:cxn modelId="{78143644-CFE2-4F56-9EDC-80E0176AB2AA}" type="presParOf" srcId="{710BC801-5A2C-47FE-89E0-144C70AB31C6}" destId="{5E070C94-2F57-4616-8CB7-E49FD9790B9B}" srcOrd="1" destOrd="0" presId="urn:microsoft.com/office/officeart/2018/5/layout/CenteredIconLabelDescriptionList"/>
    <dgm:cxn modelId="{B2283BD0-E7B9-4D0F-B1CC-16F58AA7D554}" type="presParOf" srcId="{710BC801-5A2C-47FE-89E0-144C70AB31C6}" destId="{14009AC4-1696-4F06-B4A9-254E02834C8B}" srcOrd="2" destOrd="0" presId="urn:microsoft.com/office/officeart/2018/5/layout/CenteredIconLabelDescriptionList"/>
    <dgm:cxn modelId="{588385C5-F041-4AF7-BB4F-97AB9F3F2822}" type="presParOf" srcId="{14009AC4-1696-4F06-B4A9-254E02834C8B}" destId="{394E870E-8EEC-462A-AB6C-307B518CFE51}" srcOrd="0" destOrd="0" presId="urn:microsoft.com/office/officeart/2018/5/layout/CenteredIconLabelDescriptionList"/>
    <dgm:cxn modelId="{0134418B-743D-4679-901C-83F729C9034A}" type="presParOf" srcId="{14009AC4-1696-4F06-B4A9-254E02834C8B}" destId="{961CF0C8-C849-4F2F-BA12-3303580529C7}" srcOrd="1" destOrd="0" presId="urn:microsoft.com/office/officeart/2018/5/layout/CenteredIconLabelDescriptionList"/>
    <dgm:cxn modelId="{88DF99EC-0BB2-4431-9082-0E6B5D33F0F2}" type="presParOf" srcId="{14009AC4-1696-4F06-B4A9-254E02834C8B}" destId="{AD025C37-4125-453C-AB5C-5917BCE3EF51}" srcOrd="2" destOrd="0" presId="urn:microsoft.com/office/officeart/2018/5/layout/CenteredIconLabelDescriptionList"/>
    <dgm:cxn modelId="{98D56DD5-B933-4BE7-AF61-E6C21A973E46}" type="presParOf" srcId="{14009AC4-1696-4F06-B4A9-254E02834C8B}" destId="{AAB813B0-2FEC-4EC9-B19D-65A83139E7D1}" srcOrd="3" destOrd="0" presId="urn:microsoft.com/office/officeart/2018/5/layout/CenteredIconLabelDescriptionList"/>
    <dgm:cxn modelId="{39019D2B-7CB1-47F2-87BE-9131B62F89D0}" type="presParOf" srcId="{14009AC4-1696-4F06-B4A9-254E02834C8B}" destId="{30D73919-66ED-4392-864F-2D348922D71C}" srcOrd="4" destOrd="0" presId="urn:microsoft.com/office/officeart/2018/5/layout/CenteredIconLabelDescriptionList"/>
    <dgm:cxn modelId="{D139204C-AD49-462B-98D9-C62F4DCE0E47}" type="presParOf" srcId="{710BC801-5A2C-47FE-89E0-144C70AB31C6}" destId="{E011955D-4C0F-4778-A302-7D61548F0ECF}" srcOrd="3" destOrd="0" presId="urn:microsoft.com/office/officeart/2018/5/layout/CenteredIconLabelDescriptionList"/>
    <dgm:cxn modelId="{B267542A-B971-4031-B547-6216A017B395}" type="presParOf" srcId="{710BC801-5A2C-47FE-89E0-144C70AB31C6}" destId="{63029EE9-1064-40B9-88C3-C95AAA190402}" srcOrd="4" destOrd="0" presId="urn:microsoft.com/office/officeart/2018/5/layout/CenteredIconLabelDescriptionList"/>
    <dgm:cxn modelId="{166D1A7F-9C1D-40E9-9070-37FC14F8A5AE}" type="presParOf" srcId="{63029EE9-1064-40B9-88C3-C95AAA190402}" destId="{F317A1D2-9F26-49C5-8F7A-CFE0B82F7061}" srcOrd="0" destOrd="0" presId="urn:microsoft.com/office/officeart/2018/5/layout/CenteredIconLabelDescriptionList"/>
    <dgm:cxn modelId="{98DF38E2-C41D-40FD-8AD9-2C5C1413A2D3}" type="presParOf" srcId="{63029EE9-1064-40B9-88C3-C95AAA190402}" destId="{8A64744C-E7CB-440B-B372-4790EF296344}" srcOrd="1" destOrd="0" presId="urn:microsoft.com/office/officeart/2018/5/layout/CenteredIconLabelDescriptionList"/>
    <dgm:cxn modelId="{96A7532B-9653-481F-92F6-9BC983DF54E5}" type="presParOf" srcId="{63029EE9-1064-40B9-88C3-C95AAA190402}" destId="{951DBE92-AC77-46C0-84AD-DE09183FE3C6}" srcOrd="2" destOrd="0" presId="urn:microsoft.com/office/officeart/2018/5/layout/CenteredIconLabelDescriptionList"/>
    <dgm:cxn modelId="{6E0A495E-3CB6-41D9-A546-D95BF8C97CC6}" type="presParOf" srcId="{63029EE9-1064-40B9-88C3-C95AAA190402}" destId="{D52AE99C-917E-4501-8801-6D465633EACC}" srcOrd="3" destOrd="0" presId="urn:microsoft.com/office/officeart/2018/5/layout/CenteredIconLabelDescriptionList"/>
    <dgm:cxn modelId="{C139E164-BA0E-43BC-9908-2D739160D2CA}" type="presParOf" srcId="{63029EE9-1064-40B9-88C3-C95AAA190402}" destId="{199EEB5D-932F-49A8-B499-5D6C14BD3932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55A2474-14C5-41F5-850A-6F07B32F2ACB}" type="doc">
      <dgm:prSet loTypeId="urn:microsoft.com/office/officeart/2005/8/layout/hierarchy1" loCatId="hierarchy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it-IT"/>
        </a:p>
      </dgm:t>
    </dgm:pt>
    <dgm:pt modelId="{9C7FBC8D-E576-4317-921F-181081B8EA94}">
      <dgm:prSet phldrT="[Testo]" custT="1"/>
      <dgm:spPr>
        <a:xfrm>
          <a:off x="2553281" y="397567"/>
          <a:ext cx="4996125" cy="1351471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2000" b="1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AZIONI INFORMATIVE, FORMATIVE E DI SUPPORTO</a:t>
          </a:r>
        </a:p>
        <a:p>
          <a:pPr marL="0" lvl="0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gm:t>
    </dgm:pt>
    <dgm:pt modelId="{CAAAEF47-17A5-41E7-A02A-C0936D03CA6B}" type="parTrans" cxnId="{682D35AF-E331-4A0B-9751-901DB2032F0D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F5F9D744-F04A-4E5C-A64A-A004C7B4815D}" type="sibTrans" cxnId="{682D35AF-E331-4A0B-9751-901DB2032F0D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D9BECF13-DF6E-4A88-B112-061B1FB4CDE9}">
      <dgm:prSet custT="1"/>
      <dgm:spPr>
        <a:xfrm>
          <a:off x="8014203" y="2685441"/>
          <a:ext cx="2128302" cy="1351471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scolastici</a:t>
          </a:r>
          <a:endParaRPr lang="it-IT" sz="1800" b="1" kern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gm:t>
    </dgm:pt>
    <dgm:pt modelId="{89CA0421-CFE9-4F90-80F4-B819E40AA34F}" type="parTrans" cxnId="{9BC0FC03-6169-49AA-963E-BB1A7A01DDDD}">
      <dgm:prSet/>
      <dgm:spPr>
        <a:xfrm>
          <a:off x="4814866" y="1524385"/>
          <a:ext cx="4027010" cy="936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37"/>
              </a:lnTo>
              <a:lnTo>
                <a:pt x="4027010" y="739237"/>
              </a:lnTo>
              <a:lnTo>
                <a:pt x="402701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56B81F16-780F-4BB2-A3F6-4C44A62F342D}" type="sibTrans" cxnId="{9BC0FC03-6169-49AA-963E-BB1A7A01DDDD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DFD77E34-D837-4A5F-A18C-659DE5942C7E}">
      <dgm:prSet custT="1"/>
      <dgm:spPr>
        <a:xfrm>
          <a:off x="5441975" y="2685441"/>
          <a:ext cx="2128302" cy="1351471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tecnici con funzioni ispettive </a:t>
          </a:r>
          <a:endParaRPr lang="it-IT" sz="1800" b="1" kern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gm:t>
    </dgm:pt>
    <dgm:pt modelId="{817CF07F-8732-4B25-A6ED-AD45B50E46D0}" type="parTrans" cxnId="{93A03B60-A363-4170-821E-17B873D1720C}">
      <dgm:prSet/>
      <dgm:spPr>
        <a:xfrm>
          <a:off x="4814866" y="1524385"/>
          <a:ext cx="1454782" cy="936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37"/>
              </a:lnTo>
              <a:lnTo>
                <a:pt x="1454782" y="739237"/>
              </a:lnTo>
              <a:lnTo>
                <a:pt x="1454782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AA45DFD1-EAEA-4F91-B231-8D73736B65F4}" type="sibTrans" cxnId="{93A03B60-A363-4170-821E-17B873D1720C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01E8CD3C-69C2-4DCB-903E-A020ADD23BA2}">
      <dgm:prSet custT="1"/>
      <dgm:spPr>
        <a:xfrm>
          <a:off x="239458" y="2685441"/>
          <a:ext cx="2128302" cy="1351471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it-IT" sz="1800" b="1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Direttori USR</a:t>
          </a:r>
        </a:p>
      </dgm:t>
    </dgm:pt>
    <dgm:pt modelId="{2B326C62-4061-4798-9826-6FCC825553A0}" type="parTrans" cxnId="{F144AB52-DFEB-41AD-9CF6-00320E3206EE}">
      <dgm:prSet/>
      <dgm:spPr>
        <a:xfrm>
          <a:off x="1067131" y="1524385"/>
          <a:ext cx="3747734" cy="936401"/>
        </a:xfrm>
        <a:custGeom>
          <a:avLst/>
          <a:gdLst/>
          <a:ahLst/>
          <a:cxnLst/>
          <a:rect l="0" t="0" r="0" b="0"/>
          <a:pathLst>
            <a:path>
              <a:moveTo>
                <a:pt x="3747734" y="0"/>
              </a:moveTo>
              <a:lnTo>
                <a:pt x="3747734" y="739237"/>
              </a:lnTo>
              <a:lnTo>
                <a:pt x="0" y="739237"/>
              </a:lnTo>
              <a:lnTo>
                <a:pt x="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82F638FB-65B8-4A97-B28E-7BF2E669F3EF}" type="sibTrans" cxnId="{F144AB52-DFEB-41AD-9CF6-00320E3206EE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8F71E976-6091-4AF4-BB00-987C53121559}">
      <dgm:prSet custT="1"/>
      <dgm:spPr>
        <a:xfrm>
          <a:off x="2840717" y="2685441"/>
          <a:ext cx="2128302" cy="1351471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amministrativi degli ambiti territoriali</a:t>
          </a:r>
        </a:p>
      </dgm:t>
    </dgm:pt>
    <dgm:pt modelId="{094E005E-1110-49D8-B881-BC00D75C95D6}" type="parTrans" cxnId="{C94E7599-73F9-44E8-93EB-7AC838466F1A}">
      <dgm:prSet/>
      <dgm:spPr>
        <a:xfrm>
          <a:off x="3668390" y="1524385"/>
          <a:ext cx="1146476" cy="936401"/>
        </a:xfrm>
        <a:custGeom>
          <a:avLst/>
          <a:gdLst/>
          <a:ahLst/>
          <a:cxnLst/>
          <a:rect l="0" t="0" r="0" b="0"/>
          <a:pathLst>
            <a:path>
              <a:moveTo>
                <a:pt x="1146476" y="0"/>
              </a:moveTo>
              <a:lnTo>
                <a:pt x="1146476" y="739237"/>
              </a:lnTo>
              <a:lnTo>
                <a:pt x="0" y="739237"/>
              </a:lnTo>
              <a:lnTo>
                <a:pt x="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4548CC13-C045-4E4A-8747-B442E50170B6}" type="sibTrans" cxnId="{C94E7599-73F9-44E8-93EB-7AC838466F1A}">
      <dgm:prSet/>
      <dgm:spPr/>
      <dgm:t>
        <a:bodyPr/>
        <a:lstStyle/>
        <a:p>
          <a:endParaRPr lang="it-IT" sz="1600">
            <a:latin typeface="+mn-lt"/>
            <a:cs typeface="Calibri" panose="020F0502020204030204" pitchFamily="34" charset="0"/>
          </a:endParaRPr>
        </a:p>
      </dgm:t>
    </dgm:pt>
    <dgm:pt modelId="{5F1F3320-32C6-4CAC-969B-E08B8FBC6735}" type="pres">
      <dgm:prSet presAssocID="{655A2474-14C5-41F5-850A-6F07B32F2AC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59750174-C710-4404-AB45-9EEDDAA11AF2}" type="pres">
      <dgm:prSet presAssocID="{9C7FBC8D-E576-4317-921F-181081B8EA94}" presName="hierRoot1" presStyleCnt="0"/>
      <dgm:spPr/>
    </dgm:pt>
    <dgm:pt modelId="{D244B47F-7675-469D-B2F1-DD4D2BBAC7FC}" type="pres">
      <dgm:prSet presAssocID="{9C7FBC8D-E576-4317-921F-181081B8EA94}" presName="composite" presStyleCnt="0"/>
      <dgm:spPr/>
    </dgm:pt>
    <dgm:pt modelId="{D3511D1A-AC74-480A-B031-0B81983E71AF}" type="pres">
      <dgm:prSet presAssocID="{9C7FBC8D-E576-4317-921F-181081B8EA94}" presName="background" presStyleLbl="node0" presStyleIdx="0" presStyleCnt="1"/>
      <dgm:spPr>
        <a:xfrm>
          <a:off x="2316803" y="172913"/>
          <a:ext cx="4996125" cy="1351471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2D49CDEE-9AE2-4650-B372-420F4C71FDFC}" type="pres">
      <dgm:prSet presAssocID="{9C7FBC8D-E576-4317-921F-181081B8EA94}" presName="text" presStyleLbl="fgAcc0" presStyleIdx="0" presStyleCnt="1" custScaleX="234747" custLinFactNeighborX="-7243" custLinFactNeighborY="-23487">
        <dgm:presLayoutVars>
          <dgm:chPref val="3"/>
        </dgm:presLayoutVars>
      </dgm:prSet>
      <dgm:spPr/>
    </dgm:pt>
    <dgm:pt modelId="{80F5F032-2401-4730-9910-08AB39729060}" type="pres">
      <dgm:prSet presAssocID="{9C7FBC8D-E576-4317-921F-181081B8EA94}" presName="hierChild2" presStyleCnt="0"/>
      <dgm:spPr/>
    </dgm:pt>
    <dgm:pt modelId="{89DA460C-EFFC-4153-A720-F3D3BA8AB165}" type="pres">
      <dgm:prSet presAssocID="{2B326C62-4061-4798-9826-6FCC825553A0}" presName="Name10" presStyleLbl="parChTrans1D2" presStyleIdx="0" presStyleCnt="4"/>
      <dgm:spPr/>
    </dgm:pt>
    <dgm:pt modelId="{BB0060F9-2649-47A3-97E1-C8A8C143A07F}" type="pres">
      <dgm:prSet presAssocID="{01E8CD3C-69C2-4DCB-903E-A020ADD23BA2}" presName="hierRoot2" presStyleCnt="0"/>
      <dgm:spPr/>
    </dgm:pt>
    <dgm:pt modelId="{D967A633-2CC0-450D-AD97-8BC819FAC8DA}" type="pres">
      <dgm:prSet presAssocID="{01E8CD3C-69C2-4DCB-903E-A020ADD23BA2}" presName="composite2" presStyleCnt="0"/>
      <dgm:spPr/>
    </dgm:pt>
    <dgm:pt modelId="{79BC4DAD-51C3-4D0A-9896-3CA0322586AF}" type="pres">
      <dgm:prSet presAssocID="{01E8CD3C-69C2-4DCB-903E-A020ADD23BA2}" presName="background2" presStyleLbl="node2" presStyleIdx="0" presStyleCnt="4"/>
      <dgm:spPr>
        <a:xfrm>
          <a:off x="2980" y="2460787"/>
          <a:ext cx="2128302" cy="1351471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FBA799CD-EC66-4254-8000-380D6194921E}" type="pres">
      <dgm:prSet presAssocID="{01E8CD3C-69C2-4DCB-903E-A020ADD23BA2}" presName="text2" presStyleLbl="fgAcc2" presStyleIdx="0" presStyleCnt="4">
        <dgm:presLayoutVars>
          <dgm:chPref val="3"/>
        </dgm:presLayoutVars>
      </dgm:prSet>
      <dgm:spPr/>
    </dgm:pt>
    <dgm:pt modelId="{D856BF6F-E2A6-45FA-9851-15A9609BCF18}" type="pres">
      <dgm:prSet presAssocID="{01E8CD3C-69C2-4DCB-903E-A020ADD23BA2}" presName="hierChild3" presStyleCnt="0"/>
      <dgm:spPr/>
    </dgm:pt>
    <dgm:pt modelId="{38495C76-D9AF-4836-8621-E1AF59A91002}" type="pres">
      <dgm:prSet presAssocID="{094E005E-1110-49D8-B881-BC00D75C95D6}" presName="Name10" presStyleLbl="parChTrans1D2" presStyleIdx="1" presStyleCnt="4"/>
      <dgm:spPr/>
    </dgm:pt>
    <dgm:pt modelId="{C26A3185-5AEC-4D26-BB8D-23BAB6D3A36A}" type="pres">
      <dgm:prSet presAssocID="{8F71E976-6091-4AF4-BB00-987C53121559}" presName="hierRoot2" presStyleCnt="0"/>
      <dgm:spPr/>
    </dgm:pt>
    <dgm:pt modelId="{6D36B277-B5F9-4226-A37F-8495752CB2F8}" type="pres">
      <dgm:prSet presAssocID="{8F71E976-6091-4AF4-BB00-987C53121559}" presName="composite2" presStyleCnt="0"/>
      <dgm:spPr/>
    </dgm:pt>
    <dgm:pt modelId="{CFE7FDD3-2E74-4642-9C8A-8F08234D2F52}" type="pres">
      <dgm:prSet presAssocID="{8F71E976-6091-4AF4-BB00-987C53121559}" presName="background2" presStyleLbl="node2" presStyleIdx="1" presStyleCnt="4"/>
      <dgm:spPr>
        <a:xfrm>
          <a:off x="2604239" y="2460787"/>
          <a:ext cx="2128302" cy="1351471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C7A05312-745D-41D5-AD5D-CBC55C84BB24}" type="pres">
      <dgm:prSet presAssocID="{8F71E976-6091-4AF4-BB00-987C53121559}" presName="text2" presStyleLbl="fgAcc2" presStyleIdx="1" presStyleCnt="4">
        <dgm:presLayoutVars>
          <dgm:chPref val="3"/>
        </dgm:presLayoutVars>
      </dgm:prSet>
      <dgm:spPr/>
    </dgm:pt>
    <dgm:pt modelId="{49C6E273-666F-4F2B-BA7E-1E156E426B8A}" type="pres">
      <dgm:prSet presAssocID="{8F71E976-6091-4AF4-BB00-987C53121559}" presName="hierChild3" presStyleCnt="0"/>
      <dgm:spPr/>
    </dgm:pt>
    <dgm:pt modelId="{C1A559F9-AF77-4BF9-A58F-F8FCF4452CCC}" type="pres">
      <dgm:prSet presAssocID="{817CF07F-8732-4B25-A6ED-AD45B50E46D0}" presName="Name10" presStyleLbl="parChTrans1D2" presStyleIdx="2" presStyleCnt="4"/>
      <dgm:spPr/>
    </dgm:pt>
    <dgm:pt modelId="{F2B77579-658A-4E73-B15C-530838FE50C0}" type="pres">
      <dgm:prSet presAssocID="{DFD77E34-D837-4A5F-A18C-659DE5942C7E}" presName="hierRoot2" presStyleCnt="0"/>
      <dgm:spPr/>
    </dgm:pt>
    <dgm:pt modelId="{AACE8C47-C937-428F-9AAC-9BBE74B0868E}" type="pres">
      <dgm:prSet presAssocID="{DFD77E34-D837-4A5F-A18C-659DE5942C7E}" presName="composite2" presStyleCnt="0"/>
      <dgm:spPr/>
    </dgm:pt>
    <dgm:pt modelId="{0C477E90-0B7C-4ADC-A232-B9D9ACACA24B}" type="pres">
      <dgm:prSet presAssocID="{DFD77E34-D837-4A5F-A18C-659DE5942C7E}" presName="background2" presStyleLbl="node2" presStyleIdx="2" presStyleCnt="4"/>
      <dgm:spPr>
        <a:xfrm>
          <a:off x="5205497" y="2460787"/>
          <a:ext cx="2128302" cy="1351471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950A83B7-8D23-479A-B92C-B6E35DEFD13B}" type="pres">
      <dgm:prSet presAssocID="{DFD77E34-D837-4A5F-A18C-659DE5942C7E}" presName="text2" presStyleLbl="fgAcc2" presStyleIdx="2" presStyleCnt="4">
        <dgm:presLayoutVars>
          <dgm:chPref val="3"/>
        </dgm:presLayoutVars>
      </dgm:prSet>
      <dgm:spPr/>
    </dgm:pt>
    <dgm:pt modelId="{CD565672-45EC-4848-89B6-F8AF0F66A573}" type="pres">
      <dgm:prSet presAssocID="{DFD77E34-D837-4A5F-A18C-659DE5942C7E}" presName="hierChild3" presStyleCnt="0"/>
      <dgm:spPr/>
    </dgm:pt>
    <dgm:pt modelId="{0EBE5415-8DE3-4AD1-B1D1-B81E372D806F}" type="pres">
      <dgm:prSet presAssocID="{89CA0421-CFE9-4F90-80F4-B819E40AA34F}" presName="Name10" presStyleLbl="parChTrans1D2" presStyleIdx="3" presStyleCnt="4"/>
      <dgm:spPr/>
    </dgm:pt>
    <dgm:pt modelId="{CA06A6B4-A896-43E0-9168-B15832483727}" type="pres">
      <dgm:prSet presAssocID="{D9BECF13-DF6E-4A88-B112-061B1FB4CDE9}" presName="hierRoot2" presStyleCnt="0"/>
      <dgm:spPr/>
    </dgm:pt>
    <dgm:pt modelId="{D2A7547A-536A-450B-A15A-7353F4707C5E}" type="pres">
      <dgm:prSet presAssocID="{D9BECF13-DF6E-4A88-B112-061B1FB4CDE9}" presName="composite2" presStyleCnt="0"/>
      <dgm:spPr/>
    </dgm:pt>
    <dgm:pt modelId="{E1AB69D3-71E1-472B-A69F-EFD71BA20E27}" type="pres">
      <dgm:prSet presAssocID="{D9BECF13-DF6E-4A88-B112-061B1FB4CDE9}" presName="background2" presStyleLbl="node2" presStyleIdx="3" presStyleCnt="4"/>
      <dgm:spPr>
        <a:xfrm>
          <a:off x="7777725" y="2460787"/>
          <a:ext cx="2128302" cy="1351471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</dgm:pt>
    <dgm:pt modelId="{A3C2EF22-8DFB-4873-9F83-FE8EA433A207}" type="pres">
      <dgm:prSet presAssocID="{D9BECF13-DF6E-4A88-B112-061B1FB4CDE9}" presName="text2" presStyleLbl="fgAcc2" presStyleIdx="3" presStyleCnt="4" custLinFactNeighborX="-1364" custLinFactNeighborY="0">
        <dgm:presLayoutVars>
          <dgm:chPref val="3"/>
        </dgm:presLayoutVars>
      </dgm:prSet>
      <dgm:spPr/>
    </dgm:pt>
    <dgm:pt modelId="{DA0003FE-5AD7-4902-BA61-097EC5036B84}" type="pres">
      <dgm:prSet presAssocID="{D9BECF13-DF6E-4A88-B112-061B1FB4CDE9}" presName="hierChild3" presStyleCnt="0"/>
      <dgm:spPr/>
    </dgm:pt>
  </dgm:ptLst>
  <dgm:cxnLst>
    <dgm:cxn modelId="{9BC0FC03-6169-49AA-963E-BB1A7A01DDDD}" srcId="{9C7FBC8D-E576-4317-921F-181081B8EA94}" destId="{D9BECF13-DF6E-4A88-B112-061B1FB4CDE9}" srcOrd="3" destOrd="0" parTransId="{89CA0421-CFE9-4F90-80F4-B819E40AA34F}" sibTransId="{56B81F16-780F-4BB2-A3F6-4C44A62F342D}"/>
    <dgm:cxn modelId="{93DA7D07-6DEE-42E9-BFB9-9A71B23EFBBE}" type="presOf" srcId="{655A2474-14C5-41F5-850A-6F07B32F2ACB}" destId="{5F1F3320-32C6-4CAC-969B-E08B8FBC6735}" srcOrd="0" destOrd="0" presId="urn:microsoft.com/office/officeart/2005/8/layout/hierarchy1"/>
    <dgm:cxn modelId="{E5FEF414-43B0-4CC2-8E54-9B56B81253BC}" type="presOf" srcId="{094E005E-1110-49D8-B881-BC00D75C95D6}" destId="{38495C76-D9AF-4836-8621-E1AF59A91002}" srcOrd="0" destOrd="0" presId="urn:microsoft.com/office/officeart/2005/8/layout/hierarchy1"/>
    <dgm:cxn modelId="{64D2E12D-0AD9-4F78-9C49-207F29EB2A9A}" type="presOf" srcId="{817CF07F-8732-4B25-A6ED-AD45B50E46D0}" destId="{C1A559F9-AF77-4BF9-A58F-F8FCF4452CCC}" srcOrd="0" destOrd="0" presId="urn:microsoft.com/office/officeart/2005/8/layout/hierarchy1"/>
    <dgm:cxn modelId="{93A03B60-A363-4170-821E-17B873D1720C}" srcId="{9C7FBC8D-E576-4317-921F-181081B8EA94}" destId="{DFD77E34-D837-4A5F-A18C-659DE5942C7E}" srcOrd="2" destOrd="0" parTransId="{817CF07F-8732-4B25-A6ED-AD45B50E46D0}" sibTransId="{AA45DFD1-EAEA-4F91-B231-8D73736B65F4}"/>
    <dgm:cxn modelId="{0E89C167-0A9F-420B-800D-1F4DB2BA5C45}" type="presOf" srcId="{01E8CD3C-69C2-4DCB-903E-A020ADD23BA2}" destId="{FBA799CD-EC66-4254-8000-380D6194921E}" srcOrd="0" destOrd="0" presId="urn:microsoft.com/office/officeart/2005/8/layout/hierarchy1"/>
    <dgm:cxn modelId="{7BA9ED68-27A4-4C09-A205-C1B764F16EAD}" type="presOf" srcId="{D9BECF13-DF6E-4A88-B112-061B1FB4CDE9}" destId="{A3C2EF22-8DFB-4873-9F83-FE8EA433A207}" srcOrd="0" destOrd="0" presId="urn:microsoft.com/office/officeart/2005/8/layout/hierarchy1"/>
    <dgm:cxn modelId="{AF84276D-8FE5-41D1-A540-7BC627DC1B03}" type="presOf" srcId="{2B326C62-4061-4798-9826-6FCC825553A0}" destId="{89DA460C-EFFC-4153-A720-F3D3BA8AB165}" srcOrd="0" destOrd="0" presId="urn:microsoft.com/office/officeart/2005/8/layout/hierarchy1"/>
    <dgm:cxn modelId="{F144AB52-DFEB-41AD-9CF6-00320E3206EE}" srcId="{9C7FBC8D-E576-4317-921F-181081B8EA94}" destId="{01E8CD3C-69C2-4DCB-903E-A020ADD23BA2}" srcOrd="0" destOrd="0" parTransId="{2B326C62-4061-4798-9826-6FCC825553A0}" sibTransId="{82F638FB-65B8-4A97-B28E-7BF2E669F3EF}"/>
    <dgm:cxn modelId="{4A7E5E58-19C2-4B12-9023-D5039170409D}" type="presOf" srcId="{DFD77E34-D837-4A5F-A18C-659DE5942C7E}" destId="{950A83B7-8D23-479A-B92C-B6E35DEFD13B}" srcOrd="0" destOrd="0" presId="urn:microsoft.com/office/officeart/2005/8/layout/hierarchy1"/>
    <dgm:cxn modelId="{C94E7599-73F9-44E8-93EB-7AC838466F1A}" srcId="{9C7FBC8D-E576-4317-921F-181081B8EA94}" destId="{8F71E976-6091-4AF4-BB00-987C53121559}" srcOrd="1" destOrd="0" parTransId="{094E005E-1110-49D8-B881-BC00D75C95D6}" sibTransId="{4548CC13-C045-4E4A-8747-B442E50170B6}"/>
    <dgm:cxn modelId="{682D35AF-E331-4A0B-9751-901DB2032F0D}" srcId="{655A2474-14C5-41F5-850A-6F07B32F2ACB}" destId="{9C7FBC8D-E576-4317-921F-181081B8EA94}" srcOrd="0" destOrd="0" parTransId="{CAAAEF47-17A5-41E7-A02A-C0936D03CA6B}" sibTransId="{F5F9D744-F04A-4E5C-A64A-A004C7B4815D}"/>
    <dgm:cxn modelId="{555BD1C5-EA34-4625-8B06-E87E7599EE07}" type="presOf" srcId="{8F71E976-6091-4AF4-BB00-987C53121559}" destId="{C7A05312-745D-41D5-AD5D-CBC55C84BB24}" srcOrd="0" destOrd="0" presId="urn:microsoft.com/office/officeart/2005/8/layout/hierarchy1"/>
    <dgm:cxn modelId="{459626DC-0686-4078-A487-6821D15AF983}" type="presOf" srcId="{9C7FBC8D-E576-4317-921F-181081B8EA94}" destId="{2D49CDEE-9AE2-4650-B372-420F4C71FDFC}" srcOrd="0" destOrd="0" presId="urn:microsoft.com/office/officeart/2005/8/layout/hierarchy1"/>
    <dgm:cxn modelId="{E7B19DF4-475F-4670-9ED6-07EB1E23950E}" type="presOf" srcId="{89CA0421-CFE9-4F90-80F4-B819E40AA34F}" destId="{0EBE5415-8DE3-4AD1-B1D1-B81E372D806F}" srcOrd="0" destOrd="0" presId="urn:microsoft.com/office/officeart/2005/8/layout/hierarchy1"/>
    <dgm:cxn modelId="{D2D40F95-8760-4625-8E54-BB259F6941EF}" type="presParOf" srcId="{5F1F3320-32C6-4CAC-969B-E08B8FBC6735}" destId="{59750174-C710-4404-AB45-9EEDDAA11AF2}" srcOrd="0" destOrd="0" presId="urn:microsoft.com/office/officeart/2005/8/layout/hierarchy1"/>
    <dgm:cxn modelId="{D15CEA94-4EF7-4495-B1D2-B7577710BAFD}" type="presParOf" srcId="{59750174-C710-4404-AB45-9EEDDAA11AF2}" destId="{D244B47F-7675-469D-B2F1-DD4D2BBAC7FC}" srcOrd="0" destOrd="0" presId="urn:microsoft.com/office/officeart/2005/8/layout/hierarchy1"/>
    <dgm:cxn modelId="{AC840AD5-2B64-4C7E-ABBD-18483233DA2B}" type="presParOf" srcId="{D244B47F-7675-469D-B2F1-DD4D2BBAC7FC}" destId="{D3511D1A-AC74-480A-B031-0B81983E71AF}" srcOrd="0" destOrd="0" presId="urn:microsoft.com/office/officeart/2005/8/layout/hierarchy1"/>
    <dgm:cxn modelId="{A2756411-3BCF-4B7F-A4CE-C014EE891655}" type="presParOf" srcId="{D244B47F-7675-469D-B2F1-DD4D2BBAC7FC}" destId="{2D49CDEE-9AE2-4650-B372-420F4C71FDFC}" srcOrd="1" destOrd="0" presId="urn:microsoft.com/office/officeart/2005/8/layout/hierarchy1"/>
    <dgm:cxn modelId="{14E6CD78-F3AC-47DA-9D0B-2AADB5C72681}" type="presParOf" srcId="{59750174-C710-4404-AB45-9EEDDAA11AF2}" destId="{80F5F032-2401-4730-9910-08AB39729060}" srcOrd="1" destOrd="0" presId="urn:microsoft.com/office/officeart/2005/8/layout/hierarchy1"/>
    <dgm:cxn modelId="{5BEA016D-22F0-409E-86F3-CF06D91FC97C}" type="presParOf" srcId="{80F5F032-2401-4730-9910-08AB39729060}" destId="{89DA460C-EFFC-4153-A720-F3D3BA8AB165}" srcOrd="0" destOrd="0" presId="urn:microsoft.com/office/officeart/2005/8/layout/hierarchy1"/>
    <dgm:cxn modelId="{10C83532-0D89-4872-8BC4-799BC6E1CEFB}" type="presParOf" srcId="{80F5F032-2401-4730-9910-08AB39729060}" destId="{BB0060F9-2649-47A3-97E1-C8A8C143A07F}" srcOrd="1" destOrd="0" presId="urn:microsoft.com/office/officeart/2005/8/layout/hierarchy1"/>
    <dgm:cxn modelId="{067E3291-2A71-443C-BEAF-902A24ADE67C}" type="presParOf" srcId="{BB0060F9-2649-47A3-97E1-C8A8C143A07F}" destId="{D967A633-2CC0-450D-AD97-8BC819FAC8DA}" srcOrd="0" destOrd="0" presId="urn:microsoft.com/office/officeart/2005/8/layout/hierarchy1"/>
    <dgm:cxn modelId="{C98C4E5F-7E25-4DF0-A10C-F28FAAA8D003}" type="presParOf" srcId="{D967A633-2CC0-450D-AD97-8BC819FAC8DA}" destId="{79BC4DAD-51C3-4D0A-9896-3CA0322586AF}" srcOrd="0" destOrd="0" presId="urn:microsoft.com/office/officeart/2005/8/layout/hierarchy1"/>
    <dgm:cxn modelId="{93AB237E-560C-4AC9-89C0-54D12AAEBE91}" type="presParOf" srcId="{D967A633-2CC0-450D-AD97-8BC819FAC8DA}" destId="{FBA799CD-EC66-4254-8000-380D6194921E}" srcOrd="1" destOrd="0" presId="urn:microsoft.com/office/officeart/2005/8/layout/hierarchy1"/>
    <dgm:cxn modelId="{1CA73714-3AB3-4541-BC51-530E1889D02F}" type="presParOf" srcId="{BB0060F9-2649-47A3-97E1-C8A8C143A07F}" destId="{D856BF6F-E2A6-45FA-9851-15A9609BCF18}" srcOrd="1" destOrd="0" presId="urn:microsoft.com/office/officeart/2005/8/layout/hierarchy1"/>
    <dgm:cxn modelId="{8E0E9DC0-AEF5-422A-AB92-3C4ABAB62820}" type="presParOf" srcId="{80F5F032-2401-4730-9910-08AB39729060}" destId="{38495C76-D9AF-4836-8621-E1AF59A91002}" srcOrd="2" destOrd="0" presId="urn:microsoft.com/office/officeart/2005/8/layout/hierarchy1"/>
    <dgm:cxn modelId="{7A0B9B7B-88ED-4DCE-ADF3-5C38863CDFE0}" type="presParOf" srcId="{80F5F032-2401-4730-9910-08AB39729060}" destId="{C26A3185-5AEC-4D26-BB8D-23BAB6D3A36A}" srcOrd="3" destOrd="0" presId="urn:microsoft.com/office/officeart/2005/8/layout/hierarchy1"/>
    <dgm:cxn modelId="{0533E044-8217-4A46-A0D4-4ECFCFA2C278}" type="presParOf" srcId="{C26A3185-5AEC-4D26-BB8D-23BAB6D3A36A}" destId="{6D36B277-B5F9-4226-A37F-8495752CB2F8}" srcOrd="0" destOrd="0" presId="urn:microsoft.com/office/officeart/2005/8/layout/hierarchy1"/>
    <dgm:cxn modelId="{BEADC335-7FE0-43A0-B50D-0EF8E151255F}" type="presParOf" srcId="{6D36B277-B5F9-4226-A37F-8495752CB2F8}" destId="{CFE7FDD3-2E74-4642-9C8A-8F08234D2F52}" srcOrd="0" destOrd="0" presId="urn:microsoft.com/office/officeart/2005/8/layout/hierarchy1"/>
    <dgm:cxn modelId="{241EA701-1FDE-40CA-A33A-9BC85C225336}" type="presParOf" srcId="{6D36B277-B5F9-4226-A37F-8495752CB2F8}" destId="{C7A05312-745D-41D5-AD5D-CBC55C84BB24}" srcOrd="1" destOrd="0" presId="urn:microsoft.com/office/officeart/2005/8/layout/hierarchy1"/>
    <dgm:cxn modelId="{ED742C96-226C-44C2-A159-DDDFBD72423B}" type="presParOf" srcId="{C26A3185-5AEC-4D26-BB8D-23BAB6D3A36A}" destId="{49C6E273-666F-4F2B-BA7E-1E156E426B8A}" srcOrd="1" destOrd="0" presId="urn:microsoft.com/office/officeart/2005/8/layout/hierarchy1"/>
    <dgm:cxn modelId="{67F5F00B-0403-4AA4-BC62-34D781F4712F}" type="presParOf" srcId="{80F5F032-2401-4730-9910-08AB39729060}" destId="{C1A559F9-AF77-4BF9-A58F-F8FCF4452CCC}" srcOrd="4" destOrd="0" presId="urn:microsoft.com/office/officeart/2005/8/layout/hierarchy1"/>
    <dgm:cxn modelId="{8553B9C2-05F2-48D0-A22E-A4B6B3D3C97D}" type="presParOf" srcId="{80F5F032-2401-4730-9910-08AB39729060}" destId="{F2B77579-658A-4E73-B15C-530838FE50C0}" srcOrd="5" destOrd="0" presId="urn:microsoft.com/office/officeart/2005/8/layout/hierarchy1"/>
    <dgm:cxn modelId="{9C2CFF27-2454-4980-8496-4D2D3A82F98A}" type="presParOf" srcId="{F2B77579-658A-4E73-B15C-530838FE50C0}" destId="{AACE8C47-C937-428F-9AAC-9BBE74B0868E}" srcOrd="0" destOrd="0" presId="urn:microsoft.com/office/officeart/2005/8/layout/hierarchy1"/>
    <dgm:cxn modelId="{849D097A-849F-466E-9752-CF3928B80991}" type="presParOf" srcId="{AACE8C47-C937-428F-9AAC-9BBE74B0868E}" destId="{0C477E90-0B7C-4ADC-A232-B9D9ACACA24B}" srcOrd="0" destOrd="0" presId="urn:microsoft.com/office/officeart/2005/8/layout/hierarchy1"/>
    <dgm:cxn modelId="{79635149-FA32-4F63-BC6D-8A4E4E1540AC}" type="presParOf" srcId="{AACE8C47-C937-428F-9AAC-9BBE74B0868E}" destId="{950A83B7-8D23-479A-B92C-B6E35DEFD13B}" srcOrd="1" destOrd="0" presId="urn:microsoft.com/office/officeart/2005/8/layout/hierarchy1"/>
    <dgm:cxn modelId="{216A3269-639A-4A5F-8998-AF32B4A1B55A}" type="presParOf" srcId="{F2B77579-658A-4E73-B15C-530838FE50C0}" destId="{CD565672-45EC-4848-89B6-F8AF0F66A573}" srcOrd="1" destOrd="0" presId="urn:microsoft.com/office/officeart/2005/8/layout/hierarchy1"/>
    <dgm:cxn modelId="{4FE3895D-D6DF-4ABD-B441-829C2F4B3917}" type="presParOf" srcId="{80F5F032-2401-4730-9910-08AB39729060}" destId="{0EBE5415-8DE3-4AD1-B1D1-B81E372D806F}" srcOrd="6" destOrd="0" presId="urn:microsoft.com/office/officeart/2005/8/layout/hierarchy1"/>
    <dgm:cxn modelId="{762DE35D-0024-4409-9841-B7F7D4775601}" type="presParOf" srcId="{80F5F032-2401-4730-9910-08AB39729060}" destId="{CA06A6B4-A896-43E0-9168-B15832483727}" srcOrd="7" destOrd="0" presId="urn:microsoft.com/office/officeart/2005/8/layout/hierarchy1"/>
    <dgm:cxn modelId="{AFB1CA17-610E-42D0-A15E-3740E593974E}" type="presParOf" srcId="{CA06A6B4-A896-43E0-9168-B15832483727}" destId="{D2A7547A-536A-450B-A15A-7353F4707C5E}" srcOrd="0" destOrd="0" presId="urn:microsoft.com/office/officeart/2005/8/layout/hierarchy1"/>
    <dgm:cxn modelId="{E548E2DE-18F8-4F39-A9B4-DF3E9596D1DA}" type="presParOf" srcId="{D2A7547A-536A-450B-A15A-7353F4707C5E}" destId="{E1AB69D3-71E1-472B-A69F-EFD71BA20E27}" srcOrd="0" destOrd="0" presId="urn:microsoft.com/office/officeart/2005/8/layout/hierarchy1"/>
    <dgm:cxn modelId="{8D0C6D89-9746-4C0F-AD06-C45AEE00AB8B}" type="presParOf" srcId="{D2A7547A-536A-450B-A15A-7353F4707C5E}" destId="{A3C2EF22-8DFB-4873-9F83-FE8EA433A207}" srcOrd="1" destOrd="0" presId="urn:microsoft.com/office/officeart/2005/8/layout/hierarchy1"/>
    <dgm:cxn modelId="{528FEB43-7F49-444A-A660-8737A6889DD3}" type="presParOf" srcId="{CA06A6B4-A896-43E0-9168-B15832483727}" destId="{DA0003FE-5AD7-4902-BA61-097EC5036B8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652750-1527-4390-9068-A5ED20817A8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EC1BB3F-4D27-42A0-8CC1-628B3EBF8875}">
      <dgm:prSet custT="1"/>
      <dgm:spPr/>
      <dgm:t>
        <a:bodyPr/>
        <a:lstStyle/>
        <a:p>
          <a:r>
            <a:rPr lang="it-IT" sz="2400" dirty="0"/>
            <a:t>individuazione degli obiettivi </a:t>
          </a:r>
          <a:r>
            <a:rPr lang="it-IT" sz="2400" b="1" u="sng" dirty="0"/>
            <a:t>da parte dei CAPI DIPARTIMENTO </a:t>
          </a:r>
          <a:r>
            <a:rPr lang="it-IT" sz="2400" b="0" dirty="0"/>
            <a:t>con decreto interdipartimentale</a:t>
          </a:r>
        </a:p>
      </dgm:t>
    </dgm:pt>
    <dgm:pt modelId="{410C2077-9910-4718-B715-C7C42BF46AEE}" type="parTrans" cxnId="{265CE6CF-B89A-4DEA-A15B-AFB2C3BF50FC}">
      <dgm:prSet/>
      <dgm:spPr/>
      <dgm:t>
        <a:bodyPr/>
        <a:lstStyle/>
        <a:p>
          <a:endParaRPr lang="it-IT"/>
        </a:p>
      </dgm:t>
    </dgm:pt>
    <dgm:pt modelId="{E6730F8D-B868-489A-863E-29032CB79031}" type="sibTrans" cxnId="{265CE6CF-B89A-4DEA-A15B-AFB2C3BF50FC}">
      <dgm:prSet/>
      <dgm:spPr/>
      <dgm:t>
        <a:bodyPr/>
        <a:lstStyle/>
        <a:p>
          <a:endParaRPr lang="it-IT"/>
        </a:p>
      </dgm:t>
    </dgm:pt>
    <dgm:pt modelId="{3621A897-74CB-49BB-8BD1-06031E5442B5}">
      <dgm:prSet custT="1"/>
      <dgm:spPr>
        <a:solidFill>
          <a:srgbClr val="27CED7"/>
        </a:solidFill>
      </dgm:spPr>
      <dgm:t>
        <a:bodyPr/>
        <a:lstStyle/>
        <a:p>
          <a:r>
            <a:rPr lang="it-IT" sz="2200" dirty="0"/>
            <a:t>misurazione e valutazione, </a:t>
          </a:r>
          <a:r>
            <a:rPr lang="it-IT" sz="2200" b="1" u="sng" dirty="0"/>
            <a:t>da parte dei DIRETTORI USR, </a:t>
          </a:r>
          <a:r>
            <a:rPr lang="it-IT" sz="2200" dirty="0"/>
            <a:t>dei risultati raggiunti rispetto agli obiettivi assegnati</a:t>
          </a:r>
        </a:p>
      </dgm:t>
    </dgm:pt>
    <dgm:pt modelId="{2BABC488-43A0-4CB8-9478-8755DC4E7E79}" type="parTrans" cxnId="{BD2A6B93-0BEB-4B6C-B551-9EB0AA44AFF1}">
      <dgm:prSet/>
      <dgm:spPr/>
      <dgm:t>
        <a:bodyPr/>
        <a:lstStyle/>
        <a:p>
          <a:endParaRPr lang="it-IT"/>
        </a:p>
      </dgm:t>
    </dgm:pt>
    <dgm:pt modelId="{C1C9C785-99C9-45BF-8D70-A3F66333D1B9}" type="sibTrans" cxnId="{BD2A6B93-0BEB-4B6C-B551-9EB0AA44AFF1}">
      <dgm:prSet/>
      <dgm:spPr/>
      <dgm:t>
        <a:bodyPr/>
        <a:lstStyle/>
        <a:p>
          <a:endParaRPr lang="it-IT"/>
        </a:p>
      </dgm:t>
    </dgm:pt>
    <dgm:pt modelId="{0B9E8917-C759-4F49-AFD1-7BBE11CF6EFA}">
      <dgm:prSet custT="1"/>
      <dgm:spPr>
        <a:solidFill>
          <a:srgbClr val="42BA97"/>
        </a:solidFill>
      </dgm:spPr>
      <dgm:t>
        <a:bodyPr/>
        <a:lstStyle/>
        <a:p>
          <a:r>
            <a:rPr lang="it-IT" sz="2400" dirty="0"/>
            <a:t>eventuale </a:t>
          </a:r>
          <a:r>
            <a:rPr lang="it-IT" sz="2400" b="1" dirty="0"/>
            <a:t>fase di contraddittorio </a:t>
          </a:r>
        </a:p>
      </dgm:t>
    </dgm:pt>
    <dgm:pt modelId="{8B4F79FB-565B-4CF8-951C-A51B41FAB140}" type="parTrans" cxnId="{28185679-DFDF-4496-99D0-7ADA9A4835C0}">
      <dgm:prSet/>
      <dgm:spPr/>
      <dgm:t>
        <a:bodyPr/>
        <a:lstStyle/>
        <a:p>
          <a:endParaRPr lang="it-IT"/>
        </a:p>
      </dgm:t>
    </dgm:pt>
    <dgm:pt modelId="{29256C5D-7613-4A34-A72A-FF5FDE7777A1}" type="sibTrans" cxnId="{28185679-DFDF-4496-99D0-7ADA9A4835C0}">
      <dgm:prSet/>
      <dgm:spPr/>
      <dgm:t>
        <a:bodyPr/>
        <a:lstStyle/>
        <a:p>
          <a:endParaRPr lang="it-IT"/>
        </a:p>
      </dgm:t>
    </dgm:pt>
    <dgm:pt modelId="{5F1CA719-1C38-4A26-8647-1B64F14077C6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it-IT" sz="2400" dirty="0"/>
            <a:t>assegnazione degli obiettivi ai Dirigenti scolastici </a:t>
          </a:r>
          <a:r>
            <a:rPr lang="it-IT" sz="2400" b="1" u="sng" dirty="0"/>
            <a:t>da parte dei DIRETTORI USR</a:t>
          </a:r>
        </a:p>
      </dgm:t>
    </dgm:pt>
    <dgm:pt modelId="{1E10363B-FB97-4794-A7BA-37B6928EFBB1}" type="parTrans" cxnId="{5D425F73-3FBF-4A00-B3FD-E0181066C74F}">
      <dgm:prSet/>
      <dgm:spPr/>
      <dgm:t>
        <a:bodyPr/>
        <a:lstStyle/>
        <a:p>
          <a:endParaRPr lang="it-IT"/>
        </a:p>
      </dgm:t>
    </dgm:pt>
    <dgm:pt modelId="{E41D1177-88CC-4793-8578-09B77D3467C6}" type="sibTrans" cxnId="{5D425F73-3FBF-4A00-B3FD-E0181066C74F}">
      <dgm:prSet/>
      <dgm:spPr/>
      <dgm:t>
        <a:bodyPr/>
        <a:lstStyle/>
        <a:p>
          <a:endParaRPr lang="it-IT"/>
        </a:p>
      </dgm:t>
    </dgm:pt>
    <dgm:pt modelId="{0A7B261D-B4FC-4122-A7A8-3FE6E58D0F76}" type="pres">
      <dgm:prSet presAssocID="{5F652750-1527-4390-9068-A5ED20817A8B}" presName="outerComposite" presStyleCnt="0">
        <dgm:presLayoutVars>
          <dgm:chMax val="5"/>
          <dgm:dir/>
          <dgm:resizeHandles val="exact"/>
        </dgm:presLayoutVars>
      </dgm:prSet>
      <dgm:spPr/>
    </dgm:pt>
    <dgm:pt modelId="{2DB3C356-D716-4E23-B02B-85F0CB6CC721}" type="pres">
      <dgm:prSet presAssocID="{5F652750-1527-4390-9068-A5ED20817A8B}" presName="dummyMaxCanvas" presStyleCnt="0">
        <dgm:presLayoutVars/>
      </dgm:prSet>
      <dgm:spPr/>
    </dgm:pt>
    <dgm:pt modelId="{2116AAA8-2BE2-40AC-9E5A-ED77DA974AF6}" type="pres">
      <dgm:prSet presAssocID="{5F652750-1527-4390-9068-A5ED20817A8B}" presName="FourNodes_1" presStyleLbl="node1" presStyleIdx="0" presStyleCnt="4">
        <dgm:presLayoutVars>
          <dgm:bulletEnabled val="1"/>
        </dgm:presLayoutVars>
      </dgm:prSet>
      <dgm:spPr/>
    </dgm:pt>
    <dgm:pt modelId="{66FF3676-8525-4383-932F-CF4B4AD50E7F}" type="pres">
      <dgm:prSet presAssocID="{5F652750-1527-4390-9068-A5ED20817A8B}" presName="FourNodes_2" presStyleLbl="node1" presStyleIdx="1" presStyleCnt="4" custLinFactNeighborX="-1240" custLinFactNeighborY="-6052">
        <dgm:presLayoutVars>
          <dgm:bulletEnabled val="1"/>
        </dgm:presLayoutVars>
      </dgm:prSet>
      <dgm:spPr/>
    </dgm:pt>
    <dgm:pt modelId="{0847F1EA-23C1-4EB6-B42C-772D374C5629}" type="pres">
      <dgm:prSet presAssocID="{5F652750-1527-4390-9068-A5ED20817A8B}" presName="FourNodes_3" presStyleLbl="node1" presStyleIdx="2" presStyleCnt="4" custScaleY="104460" custLinFactNeighborX="441" custLinFactNeighborY="-3430">
        <dgm:presLayoutVars>
          <dgm:bulletEnabled val="1"/>
        </dgm:presLayoutVars>
      </dgm:prSet>
      <dgm:spPr/>
    </dgm:pt>
    <dgm:pt modelId="{6D5EE127-46A8-4B4E-AD6B-F08F943B7049}" type="pres">
      <dgm:prSet presAssocID="{5F652750-1527-4390-9068-A5ED20817A8B}" presName="FourNodes_4" presStyleLbl="node1" presStyleIdx="3" presStyleCnt="4">
        <dgm:presLayoutVars>
          <dgm:bulletEnabled val="1"/>
        </dgm:presLayoutVars>
      </dgm:prSet>
      <dgm:spPr/>
    </dgm:pt>
    <dgm:pt modelId="{AB98D5D6-70D9-4C22-B6BE-BBE3B0C0E53D}" type="pres">
      <dgm:prSet presAssocID="{5F652750-1527-4390-9068-A5ED20817A8B}" presName="FourConn_1-2" presStyleLbl="fgAccFollowNode1" presStyleIdx="0" presStyleCnt="3">
        <dgm:presLayoutVars>
          <dgm:bulletEnabled val="1"/>
        </dgm:presLayoutVars>
      </dgm:prSet>
      <dgm:spPr/>
    </dgm:pt>
    <dgm:pt modelId="{9D2643A2-212F-4DC2-B160-CF8A8A63441C}" type="pres">
      <dgm:prSet presAssocID="{5F652750-1527-4390-9068-A5ED20817A8B}" presName="FourConn_2-3" presStyleLbl="fgAccFollowNode1" presStyleIdx="1" presStyleCnt="3">
        <dgm:presLayoutVars>
          <dgm:bulletEnabled val="1"/>
        </dgm:presLayoutVars>
      </dgm:prSet>
      <dgm:spPr/>
    </dgm:pt>
    <dgm:pt modelId="{3EED6847-7F36-41E6-B87B-59649D73FEF0}" type="pres">
      <dgm:prSet presAssocID="{5F652750-1527-4390-9068-A5ED20817A8B}" presName="FourConn_3-4" presStyleLbl="fgAccFollowNode1" presStyleIdx="2" presStyleCnt="3">
        <dgm:presLayoutVars>
          <dgm:bulletEnabled val="1"/>
        </dgm:presLayoutVars>
      </dgm:prSet>
      <dgm:spPr/>
    </dgm:pt>
    <dgm:pt modelId="{E5664FE7-16C5-429E-9F4D-3422BC7C46CB}" type="pres">
      <dgm:prSet presAssocID="{5F652750-1527-4390-9068-A5ED20817A8B}" presName="FourNodes_1_text" presStyleLbl="node1" presStyleIdx="3" presStyleCnt="4">
        <dgm:presLayoutVars>
          <dgm:bulletEnabled val="1"/>
        </dgm:presLayoutVars>
      </dgm:prSet>
      <dgm:spPr/>
    </dgm:pt>
    <dgm:pt modelId="{935D3AA1-55F7-41EA-932B-5F118FD4BD29}" type="pres">
      <dgm:prSet presAssocID="{5F652750-1527-4390-9068-A5ED20817A8B}" presName="FourNodes_2_text" presStyleLbl="node1" presStyleIdx="3" presStyleCnt="4">
        <dgm:presLayoutVars>
          <dgm:bulletEnabled val="1"/>
        </dgm:presLayoutVars>
      </dgm:prSet>
      <dgm:spPr/>
    </dgm:pt>
    <dgm:pt modelId="{AEB67360-DBE1-4086-96BE-F72A132595BC}" type="pres">
      <dgm:prSet presAssocID="{5F652750-1527-4390-9068-A5ED20817A8B}" presName="FourNodes_3_text" presStyleLbl="node1" presStyleIdx="3" presStyleCnt="4">
        <dgm:presLayoutVars>
          <dgm:bulletEnabled val="1"/>
        </dgm:presLayoutVars>
      </dgm:prSet>
      <dgm:spPr/>
    </dgm:pt>
    <dgm:pt modelId="{FCCB200B-128A-40E5-B232-636A2C052455}" type="pres">
      <dgm:prSet presAssocID="{5F652750-1527-4390-9068-A5ED20817A8B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FAFC80B-0493-407F-9028-1EE247AEC922}" type="presOf" srcId="{5F1CA719-1C38-4A26-8647-1B64F14077C6}" destId="{935D3AA1-55F7-41EA-932B-5F118FD4BD29}" srcOrd="1" destOrd="0" presId="urn:microsoft.com/office/officeart/2005/8/layout/vProcess5"/>
    <dgm:cxn modelId="{18F8DD2D-0D6D-4B14-962B-568D99744CAE}" type="presOf" srcId="{3EC1BB3F-4D27-42A0-8CC1-628B3EBF8875}" destId="{E5664FE7-16C5-429E-9F4D-3422BC7C46CB}" srcOrd="1" destOrd="0" presId="urn:microsoft.com/office/officeart/2005/8/layout/vProcess5"/>
    <dgm:cxn modelId="{85F2F45B-B5C3-48F0-B485-49F209662A2C}" type="presOf" srcId="{0B9E8917-C759-4F49-AFD1-7BBE11CF6EFA}" destId="{6D5EE127-46A8-4B4E-AD6B-F08F943B7049}" srcOrd="0" destOrd="0" presId="urn:microsoft.com/office/officeart/2005/8/layout/vProcess5"/>
    <dgm:cxn modelId="{F5F0625D-5FAB-4190-AF42-028B374DE788}" type="presOf" srcId="{0B9E8917-C759-4F49-AFD1-7BBE11CF6EFA}" destId="{FCCB200B-128A-40E5-B232-636A2C052455}" srcOrd="1" destOrd="0" presId="urn:microsoft.com/office/officeart/2005/8/layout/vProcess5"/>
    <dgm:cxn modelId="{2D6BF248-45F5-4428-B90B-66262BA52554}" type="presOf" srcId="{3EC1BB3F-4D27-42A0-8CC1-628B3EBF8875}" destId="{2116AAA8-2BE2-40AC-9E5A-ED77DA974AF6}" srcOrd="0" destOrd="0" presId="urn:microsoft.com/office/officeart/2005/8/layout/vProcess5"/>
    <dgm:cxn modelId="{5D425F73-3FBF-4A00-B3FD-E0181066C74F}" srcId="{5F652750-1527-4390-9068-A5ED20817A8B}" destId="{5F1CA719-1C38-4A26-8647-1B64F14077C6}" srcOrd="1" destOrd="0" parTransId="{1E10363B-FB97-4794-A7BA-37B6928EFBB1}" sibTransId="{E41D1177-88CC-4793-8578-09B77D3467C6}"/>
    <dgm:cxn modelId="{47729B57-6941-4B8D-8B50-C36CFA2F0364}" type="presOf" srcId="{C1C9C785-99C9-45BF-8D70-A3F66333D1B9}" destId="{3EED6847-7F36-41E6-B87B-59649D73FEF0}" srcOrd="0" destOrd="0" presId="urn:microsoft.com/office/officeart/2005/8/layout/vProcess5"/>
    <dgm:cxn modelId="{28185679-DFDF-4496-99D0-7ADA9A4835C0}" srcId="{5F652750-1527-4390-9068-A5ED20817A8B}" destId="{0B9E8917-C759-4F49-AFD1-7BBE11CF6EFA}" srcOrd="3" destOrd="0" parTransId="{8B4F79FB-565B-4CF8-951C-A51B41FAB140}" sibTransId="{29256C5D-7613-4A34-A72A-FF5FDE7777A1}"/>
    <dgm:cxn modelId="{7D77B459-9128-4C3F-9338-32D1AE63AB78}" type="presOf" srcId="{5F1CA719-1C38-4A26-8647-1B64F14077C6}" destId="{66FF3676-8525-4383-932F-CF4B4AD50E7F}" srcOrd="0" destOrd="0" presId="urn:microsoft.com/office/officeart/2005/8/layout/vProcess5"/>
    <dgm:cxn modelId="{A821F679-F453-4842-9F65-E888F0BFAC32}" type="presOf" srcId="{E6730F8D-B868-489A-863E-29032CB79031}" destId="{AB98D5D6-70D9-4C22-B6BE-BBE3B0C0E53D}" srcOrd="0" destOrd="0" presId="urn:microsoft.com/office/officeart/2005/8/layout/vProcess5"/>
    <dgm:cxn modelId="{61B3768B-E34E-40F7-8B6D-07421FCCDC8E}" type="presOf" srcId="{E41D1177-88CC-4793-8578-09B77D3467C6}" destId="{9D2643A2-212F-4DC2-B160-CF8A8A63441C}" srcOrd="0" destOrd="0" presId="urn:microsoft.com/office/officeart/2005/8/layout/vProcess5"/>
    <dgm:cxn modelId="{BD2A6B93-0BEB-4B6C-B551-9EB0AA44AFF1}" srcId="{5F652750-1527-4390-9068-A5ED20817A8B}" destId="{3621A897-74CB-49BB-8BD1-06031E5442B5}" srcOrd="2" destOrd="0" parTransId="{2BABC488-43A0-4CB8-9478-8755DC4E7E79}" sibTransId="{C1C9C785-99C9-45BF-8D70-A3F66333D1B9}"/>
    <dgm:cxn modelId="{CB5D43CE-4082-4A0C-A806-1267E92BFF1D}" type="presOf" srcId="{3621A897-74CB-49BB-8BD1-06031E5442B5}" destId="{AEB67360-DBE1-4086-96BE-F72A132595BC}" srcOrd="1" destOrd="0" presId="urn:microsoft.com/office/officeart/2005/8/layout/vProcess5"/>
    <dgm:cxn modelId="{265CE6CF-B89A-4DEA-A15B-AFB2C3BF50FC}" srcId="{5F652750-1527-4390-9068-A5ED20817A8B}" destId="{3EC1BB3F-4D27-42A0-8CC1-628B3EBF8875}" srcOrd="0" destOrd="0" parTransId="{410C2077-9910-4718-B715-C7C42BF46AEE}" sibTransId="{E6730F8D-B868-489A-863E-29032CB79031}"/>
    <dgm:cxn modelId="{F983E5DB-F77F-4204-82F8-1CBE388D8AC1}" type="presOf" srcId="{3621A897-74CB-49BB-8BD1-06031E5442B5}" destId="{0847F1EA-23C1-4EB6-B42C-772D374C5629}" srcOrd="0" destOrd="0" presId="urn:microsoft.com/office/officeart/2005/8/layout/vProcess5"/>
    <dgm:cxn modelId="{589EE5F7-4CE7-41D2-82E4-DD48C41384FF}" type="presOf" srcId="{5F652750-1527-4390-9068-A5ED20817A8B}" destId="{0A7B261D-B4FC-4122-A7A8-3FE6E58D0F76}" srcOrd="0" destOrd="0" presId="urn:microsoft.com/office/officeart/2005/8/layout/vProcess5"/>
    <dgm:cxn modelId="{72B0BC01-0EA5-4551-892F-9F980402A965}" type="presParOf" srcId="{0A7B261D-B4FC-4122-A7A8-3FE6E58D0F76}" destId="{2DB3C356-D716-4E23-B02B-85F0CB6CC721}" srcOrd="0" destOrd="0" presId="urn:microsoft.com/office/officeart/2005/8/layout/vProcess5"/>
    <dgm:cxn modelId="{F9B4CD33-990F-48F7-A17B-D22FCC86F4F8}" type="presParOf" srcId="{0A7B261D-B4FC-4122-A7A8-3FE6E58D0F76}" destId="{2116AAA8-2BE2-40AC-9E5A-ED77DA974AF6}" srcOrd="1" destOrd="0" presId="urn:microsoft.com/office/officeart/2005/8/layout/vProcess5"/>
    <dgm:cxn modelId="{7F4FEA26-A503-4858-B2C5-E4A822CBAAFE}" type="presParOf" srcId="{0A7B261D-B4FC-4122-A7A8-3FE6E58D0F76}" destId="{66FF3676-8525-4383-932F-CF4B4AD50E7F}" srcOrd="2" destOrd="0" presId="urn:microsoft.com/office/officeart/2005/8/layout/vProcess5"/>
    <dgm:cxn modelId="{26604814-4BFE-4569-B960-E1C36D08203F}" type="presParOf" srcId="{0A7B261D-B4FC-4122-A7A8-3FE6E58D0F76}" destId="{0847F1EA-23C1-4EB6-B42C-772D374C5629}" srcOrd="3" destOrd="0" presId="urn:microsoft.com/office/officeart/2005/8/layout/vProcess5"/>
    <dgm:cxn modelId="{1A487E62-8A09-43B0-8448-AE13FA2EB366}" type="presParOf" srcId="{0A7B261D-B4FC-4122-A7A8-3FE6E58D0F76}" destId="{6D5EE127-46A8-4B4E-AD6B-F08F943B7049}" srcOrd="4" destOrd="0" presId="urn:microsoft.com/office/officeart/2005/8/layout/vProcess5"/>
    <dgm:cxn modelId="{0692E67B-9C5A-42F3-8BE4-6322B7F75E0C}" type="presParOf" srcId="{0A7B261D-B4FC-4122-A7A8-3FE6E58D0F76}" destId="{AB98D5D6-70D9-4C22-B6BE-BBE3B0C0E53D}" srcOrd="5" destOrd="0" presId="urn:microsoft.com/office/officeart/2005/8/layout/vProcess5"/>
    <dgm:cxn modelId="{44BCC4E6-5497-44A0-9BB0-D13813BECCEC}" type="presParOf" srcId="{0A7B261D-B4FC-4122-A7A8-3FE6E58D0F76}" destId="{9D2643A2-212F-4DC2-B160-CF8A8A63441C}" srcOrd="6" destOrd="0" presId="urn:microsoft.com/office/officeart/2005/8/layout/vProcess5"/>
    <dgm:cxn modelId="{E17969C2-5F38-45EB-973C-2DC69403BE5C}" type="presParOf" srcId="{0A7B261D-B4FC-4122-A7A8-3FE6E58D0F76}" destId="{3EED6847-7F36-41E6-B87B-59649D73FEF0}" srcOrd="7" destOrd="0" presId="urn:microsoft.com/office/officeart/2005/8/layout/vProcess5"/>
    <dgm:cxn modelId="{A92DBB1F-E333-4F85-873E-589AD27D5385}" type="presParOf" srcId="{0A7B261D-B4FC-4122-A7A8-3FE6E58D0F76}" destId="{E5664FE7-16C5-429E-9F4D-3422BC7C46CB}" srcOrd="8" destOrd="0" presId="urn:microsoft.com/office/officeart/2005/8/layout/vProcess5"/>
    <dgm:cxn modelId="{C16AE82D-3012-498C-B0FA-94825D31F169}" type="presParOf" srcId="{0A7B261D-B4FC-4122-A7A8-3FE6E58D0F76}" destId="{935D3AA1-55F7-41EA-932B-5F118FD4BD29}" srcOrd="9" destOrd="0" presId="urn:microsoft.com/office/officeart/2005/8/layout/vProcess5"/>
    <dgm:cxn modelId="{F5822031-2503-4828-B333-9FC2D6562152}" type="presParOf" srcId="{0A7B261D-B4FC-4122-A7A8-3FE6E58D0F76}" destId="{AEB67360-DBE1-4086-96BE-F72A132595BC}" srcOrd="10" destOrd="0" presId="urn:microsoft.com/office/officeart/2005/8/layout/vProcess5"/>
    <dgm:cxn modelId="{C73FB3B5-75F3-4D98-A58B-325A61640BBC}" type="presParOf" srcId="{0A7B261D-B4FC-4122-A7A8-3FE6E58D0F76}" destId="{FCCB200B-128A-40E5-B232-636A2C05245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C41D8A-B976-4F27-89D9-0CF95F9894DC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0BE26CF-441B-41CC-A846-0BAB0C2FC3A5}">
      <dgm:prSet custT="1"/>
      <dgm:spPr/>
      <dgm:t>
        <a:bodyPr/>
        <a:lstStyle/>
        <a:p>
          <a:r>
            <a:rPr lang="it-IT" sz="2000" b="1" i="0" baseline="0" dirty="0"/>
            <a:t>DEFINITI IN:</a:t>
          </a:r>
        </a:p>
        <a:p>
          <a:r>
            <a:rPr lang="it-IT" sz="1700" b="0" i="0" baseline="0" dirty="0"/>
            <a:t>- armonia con le priorità strategiche definite dal Ministro</a:t>
          </a:r>
        </a:p>
        <a:p>
          <a:r>
            <a:rPr lang="it-IT" sz="1700" b="0" i="0" baseline="0" dirty="0"/>
            <a:t>-coerenza con i </a:t>
          </a:r>
          <a:r>
            <a:rPr lang="it-IT" sz="1700" b="1" i="0" baseline="0" dirty="0"/>
            <a:t>criteri di cui all’art. 1, c. 93 e 94 della L. n. 107/2015</a:t>
          </a:r>
          <a:r>
            <a:rPr lang="it-IT" sz="1700" b="0" i="0" baseline="0" dirty="0"/>
            <a:t>, con le funzioni dei Dirigenti scolastici di cui all’art. 25 del D. Lgs. n. 165/2001, e con il Regolamento sull’autonomia scolastica</a:t>
          </a:r>
        </a:p>
      </dgm:t>
    </dgm:pt>
    <dgm:pt modelId="{3D236A0E-EC87-4D08-B3CB-C632B2853073}" type="parTrans" cxnId="{83BF8A65-42A8-49F5-AF51-A02B6551CB75}">
      <dgm:prSet/>
      <dgm:spPr/>
      <dgm:t>
        <a:bodyPr/>
        <a:lstStyle/>
        <a:p>
          <a:endParaRPr lang="en-US"/>
        </a:p>
      </dgm:t>
    </dgm:pt>
    <dgm:pt modelId="{D9AAA8E0-4607-43BD-8871-30BB2A787FFD}" type="sibTrans" cxnId="{83BF8A65-42A8-49F5-AF51-A02B6551CB75}">
      <dgm:prSet/>
      <dgm:spPr/>
      <dgm:t>
        <a:bodyPr/>
        <a:lstStyle/>
        <a:p>
          <a:endParaRPr lang="en-US" dirty="0"/>
        </a:p>
      </dgm:t>
    </dgm:pt>
    <dgm:pt modelId="{2060D860-5258-4A94-A2FE-56B03345C1D0}">
      <dgm:prSet custT="1"/>
      <dgm:spPr/>
      <dgm:t>
        <a:bodyPr/>
        <a:lstStyle/>
        <a:p>
          <a:r>
            <a:rPr lang="it-IT" sz="2400" b="1" i="0" baseline="0" dirty="0"/>
            <a:t>DISTINTI IN:</a:t>
          </a:r>
        </a:p>
        <a:p>
          <a:r>
            <a:rPr lang="it-IT" sz="3100" b="0" i="0" baseline="0" dirty="0"/>
            <a:t>- obiettivi generali </a:t>
          </a:r>
        </a:p>
        <a:p>
          <a:r>
            <a:rPr lang="it-IT" sz="3100" b="0" i="0" baseline="0" dirty="0"/>
            <a:t>- obiettivi specifici</a:t>
          </a:r>
          <a:endParaRPr lang="en-US" sz="3100" b="0" dirty="0"/>
        </a:p>
      </dgm:t>
    </dgm:pt>
    <dgm:pt modelId="{5AC89327-DDEC-402D-8DE9-694FD843051A}" type="parTrans" cxnId="{C5A58C73-022F-4346-9463-DECBE1869232}">
      <dgm:prSet/>
      <dgm:spPr/>
      <dgm:t>
        <a:bodyPr/>
        <a:lstStyle/>
        <a:p>
          <a:endParaRPr lang="en-US"/>
        </a:p>
      </dgm:t>
    </dgm:pt>
    <dgm:pt modelId="{81370738-D0FC-4C82-9308-27641877FA4D}" type="sibTrans" cxnId="{C5A58C73-022F-4346-9463-DECBE1869232}">
      <dgm:prSet/>
      <dgm:spPr/>
      <dgm:t>
        <a:bodyPr/>
        <a:lstStyle/>
        <a:p>
          <a:endParaRPr lang="en-US" dirty="0"/>
        </a:p>
      </dgm:t>
    </dgm:pt>
    <dgm:pt modelId="{1EE56873-2457-4E10-8504-138A60599EC8}">
      <dgm:prSet custT="1"/>
      <dgm:spPr/>
      <dgm:t>
        <a:bodyPr/>
        <a:lstStyle/>
        <a:p>
          <a:r>
            <a:rPr lang="it-IT" sz="2400" b="1" i="0" kern="1200" baseline="0" dirty="0">
              <a:solidFill>
                <a:prstClr val="white"/>
              </a:solidFill>
              <a:latin typeface="Tw Cen MT" panose="020B0602020104020603"/>
              <a:ea typeface="+mn-ea"/>
              <a:cs typeface="+mn-cs"/>
            </a:rPr>
            <a:t>DECLINATI IN:</a:t>
          </a:r>
        </a:p>
        <a:p>
          <a:r>
            <a:rPr lang="it-IT" sz="3500" b="0" i="0" kern="1200" baseline="0" dirty="0">
              <a:latin typeface="Tw Cen MT" panose="020B0602020104020603"/>
              <a:ea typeface="+mn-ea"/>
              <a:cs typeface="+mn-cs"/>
            </a:rPr>
            <a:t> - indicatori </a:t>
          </a:r>
        </a:p>
        <a:p>
          <a:r>
            <a:rPr lang="it-IT" sz="3500" b="0" i="0" kern="1200" baseline="0" dirty="0">
              <a:latin typeface="Tw Cen MT" panose="020B0602020104020603"/>
              <a:ea typeface="+mn-ea"/>
              <a:cs typeface="+mn-cs"/>
            </a:rPr>
            <a:t> - target misurabili</a:t>
          </a:r>
          <a:endParaRPr lang="en-US" sz="3500" b="0" i="0" kern="1200" baseline="0" dirty="0">
            <a:latin typeface="Tw Cen MT" panose="020B0602020104020603"/>
            <a:ea typeface="+mn-ea"/>
            <a:cs typeface="+mn-cs"/>
          </a:endParaRPr>
        </a:p>
      </dgm:t>
    </dgm:pt>
    <dgm:pt modelId="{B8A1EAC0-45FC-42F9-AC4F-30050B8AE3FB}" type="parTrans" cxnId="{622D8151-CD72-452B-81A9-B5404EA451E5}">
      <dgm:prSet/>
      <dgm:spPr/>
      <dgm:t>
        <a:bodyPr/>
        <a:lstStyle/>
        <a:p>
          <a:endParaRPr lang="en-US"/>
        </a:p>
      </dgm:t>
    </dgm:pt>
    <dgm:pt modelId="{DE69EA36-B1C2-4312-B6AA-67AB08E32D5F}" type="sibTrans" cxnId="{622D8151-CD72-452B-81A9-B5404EA451E5}">
      <dgm:prSet/>
      <dgm:spPr/>
      <dgm:t>
        <a:bodyPr/>
        <a:lstStyle/>
        <a:p>
          <a:endParaRPr lang="en-US"/>
        </a:p>
      </dgm:t>
    </dgm:pt>
    <dgm:pt modelId="{84E728FF-5286-4BF1-844B-21C48A9DAAE7}" type="pres">
      <dgm:prSet presAssocID="{B0C41D8A-B976-4F27-89D9-0CF95F9894DC}" presName="Name0" presStyleCnt="0">
        <dgm:presLayoutVars>
          <dgm:dir/>
          <dgm:resizeHandles val="exact"/>
        </dgm:presLayoutVars>
      </dgm:prSet>
      <dgm:spPr/>
    </dgm:pt>
    <dgm:pt modelId="{D7F563B5-08FE-4286-BCFC-C774FDC76ACC}" type="pres">
      <dgm:prSet presAssocID="{D0BE26CF-441B-41CC-A846-0BAB0C2FC3A5}" presName="node" presStyleLbl="node1" presStyleIdx="0" presStyleCnt="3">
        <dgm:presLayoutVars>
          <dgm:bulletEnabled val="1"/>
        </dgm:presLayoutVars>
      </dgm:prSet>
      <dgm:spPr/>
    </dgm:pt>
    <dgm:pt modelId="{67D7E7E0-AB92-44C3-A5F3-E7E8F0C73E8E}" type="pres">
      <dgm:prSet presAssocID="{D9AAA8E0-4607-43BD-8871-30BB2A787FFD}" presName="sibTrans" presStyleLbl="sibTrans2D1" presStyleIdx="0" presStyleCnt="2"/>
      <dgm:spPr/>
    </dgm:pt>
    <dgm:pt modelId="{247756CB-D79E-4DDF-8A8D-DDB4893F6085}" type="pres">
      <dgm:prSet presAssocID="{D9AAA8E0-4607-43BD-8871-30BB2A787FFD}" presName="connectorText" presStyleLbl="sibTrans2D1" presStyleIdx="0" presStyleCnt="2"/>
      <dgm:spPr/>
    </dgm:pt>
    <dgm:pt modelId="{8A149588-8D1B-4002-83A9-281694BE0F81}" type="pres">
      <dgm:prSet presAssocID="{2060D860-5258-4A94-A2FE-56B03345C1D0}" presName="node" presStyleLbl="node1" presStyleIdx="1" presStyleCnt="3" custLinFactNeighborX="5754" custLinFactNeighborY="-17">
        <dgm:presLayoutVars>
          <dgm:bulletEnabled val="1"/>
        </dgm:presLayoutVars>
      </dgm:prSet>
      <dgm:spPr/>
    </dgm:pt>
    <dgm:pt modelId="{56F91CDB-3B94-4A43-A883-475B8B57DAB1}" type="pres">
      <dgm:prSet presAssocID="{81370738-D0FC-4C82-9308-27641877FA4D}" presName="sibTrans" presStyleLbl="sibTrans2D1" presStyleIdx="1" presStyleCnt="2"/>
      <dgm:spPr/>
    </dgm:pt>
    <dgm:pt modelId="{A627BF65-5F3E-4B51-8D03-593D9CA250BB}" type="pres">
      <dgm:prSet presAssocID="{81370738-D0FC-4C82-9308-27641877FA4D}" presName="connectorText" presStyleLbl="sibTrans2D1" presStyleIdx="1" presStyleCnt="2"/>
      <dgm:spPr/>
    </dgm:pt>
    <dgm:pt modelId="{9C40950F-1797-4022-AD21-B8DE3A995CD5}" type="pres">
      <dgm:prSet presAssocID="{1EE56873-2457-4E10-8504-138A60599EC8}" presName="node" presStyleLbl="node1" presStyleIdx="2" presStyleCnt="3">
        <dgm:presLayoutVars>
          <dgm:bulletEnabled val="1"/>
        </dgm:presLayoutVars>
      </dgm:prSet>
      <dgm:spPr/>
    </dgm:pt>
  </dgm:ptLst>
  <dgm:cxnLst>
    <dgm:cxn modelId="{100E161A-9317-4499-87F0-EFDD978F2D91}" type="presOf" srcId="{B0C41D8A-B976-4F27-89D9-0CF95F9894DC}" destId="{84E728FF-5286-4BF1-844B-21C48A9DAAE7}" srcOrd="0" destOrd="0" presId="urn:microsoft.com/office/officeart/2005/8/layout/process1"/>
    <dgm:cxn modelId="{4118B941-5B3A-424B-8B11-1419627F4A0B}" type="presOf" srcId="{1EE56873-2457-4E10-8504-138A60599EC8}" destId="{9C40950F-1797-4022-AD21-B8DE3A995CD5}" srcOrd="0" destOrd="0" presId="urn:microsoft.com/office/officeart/2005/8/layout/process1"/>
    <dgm:cxn modelId="{83BF8A65-42A8-49F5-AF51-A02B6551CB75}" srcId="{B0C41D8A-B976-4F27-89D9-0CF95F9894DC}" destId="{D0BE26CF-441B-41CC-A846-0BAB0C2FC3A5}" srcOrd="0" destOrd="0" parTransId="{3D236A0E-EC87-4D08-B3CB-C632B2853073}" sibTransId="{D9AAA8E0-4607-43BD-8871-30BB2A787FFD}"/>
    <dgm:cxn modelId="{4ECAF148-E17E-4A15-87A5-11A1299584C2}" type="presOf" srcId="{81370738-D0FC-4C82-9308-27641877FA4D}" destId="{56F91CDB-3B94-4A43-A883-475B8B57DAB1}" srcOrd="0" destOrd="0" presId="urn:microsoft.com/office/officeart/2005/8/layout/process1"/>
    <dgm:cxn modelId="{622D8151-CD72-452B-81A9-B5404EA451E5}" srcId="{B0C41D8A-B976-4F27-89D9-0CF95F9894DC}" destId="{1EE56873-2457-4E10-8504-138A60599EC8}" srcOrd="2" destOrd="0" parTransId="{B8A1EAC0-45FC-42F9-AC4F-30050B8AE3FB}" sibTransId="{DE69EA36-B1C2-4312-B6AA-67AB08E32D5F}"/>
    <dgm:cxn modelId="{C5A58C73-022F-4346-9463-DECBE1869232}" srcId="{B0C41D8A-B976-4F27-89D9-0CF95F9894DC}" destId="{2060D860-5258-4A94-A2FE-56B03345C1D0}" srcOrd="1" destOrd="0" parTransId="{5AC89327-DDEC-402D-8DE9-694FD843051A}" sibTransId="{81370738-D0FC-4C82-9308-27641877FA4D}"/>
    <dgm:cxn modelId="{6029F857-D510-46BE-90CE-ADF7825A871C}" type="presOf" srcId="{81370738-D0FC-4C82-9308-27641877FA4D}" destId="{A627BF65-5F3E-4B51-8D03-593D9CA250BB}" srcOrd="1" destOrd="0" presId="urn:microsoft.com/office/officeart/2005/8/layout/process1"/>
    <dgm:cxn modelId="{E740CB7A-5D92-4F74-9634-44BDC70F8CD2}" type="presOf" srcId="{2060D860-5258-4A94-A2FE-56B03345C1D0}" destId="{8A149588-8D1B-4002-83A9-281694BE0F81}" srcOrd="0" destOrd="0" presId="urn:microsoft.com/office/officeart/2005/8/layout/process1"/>
    <dgm:cxn modelId="{99448D94-F6F5-481A-98D0-29F2C19CC41E}" type="presOf" srcId="{D9AAA8E0-4607-43BD-8871-30BB2A787FFD}" destId="{67D7E7E0-AB92-44C3-A5F3-E7E8F0C73E8E}" srcOrd="0" destOrd="0" presId="urn:microsoft.com/office/officeart/2005/8/layout/process1"/>
    <dgm:cxn modelId="{F91B6EE5-CC4B-4436-83E2-80DB903FB5BD}" type="presOf" srcId="{D9AAA8E0-4607-43BD-8871-30BB2A787FFD}" destId="{247756CB-D79E-4DDF-8A8D-DDB4893F6085}" srcOrd="1" destOrd="0" presId="urn:microsoft.com/office/officeart/2005/8/layout/process1"/>
    <dgm:cxn modelId="{DD44FAEC-F7EF-4E6D-A62D-41C65191127E}" type="presOf" srcId="{D0BE26CF-441B-41CC-A846-0BAB0C2FC3A5}" destId="{D7F563B5-08FE-4286-BCFC-C774FDC76ACC}" srcOrd="0" destOrd="0" presId="urn:microsoft.com/office/officeart/2005/8/layout/process1"/>
    <dgm:cxn modelId="{B167383F-F055-4B88-A608-67AC7A27AD3D}" type="presParOf" srcId="{84E728FF-5286-4BF1-844B-21C48A9DAAE7}" destId="{D7F563B5-08FE-4286-BCFC-C774FDC76ACC}" srcOrd="0" destOrd="0" presId="urn:microsoft.com/office/officeart/2005/8/layout/process1"/>
    <dgm:cxn modelId="{31EAD6D9-522C-430C-B632-F14F2819FD0F}" type="presParOf" srcId="{84E728FF-5286-4BF1-844B-21C48A9DAAE7}" destId="{67D7E7E0-AB92-44C3-A5F3-E7E8F0C73E8E}" srcOrd="1" destOrd="0" presId="urn:microsoft.com/office/officeart/2005/8/layout/process1"/>
    <dgm:cxn modelId="{69746855-BBFC-493C-8DDA-28274BB35C22}" type="presParOf" srcId="{67D7E7E0-AB92-44C3-A5F3-E7E8F0C73E8E}" destId="{247756CB-D79E-4DDF-8A8D-DDB4893F6085}" srcOrd="0" destOrd="0" presId="urn:microsoft.com/office/officeart/2005/8/layout/process1"/>
    <dgm:cxn modelId="{E81CA343-B323-4F33-AF09-A11B6B0CC3C9}" type="presParOf" srcId="{84E728FF-5286-4BF1-844B-21C48A9DAAE7}" destId="{8A149588-8D1B-4002-83A9-281694BE0F81}" srcOrd="2" destOrd="0" presId="urn:microsoft.com/office/officeart/2005/8/layout/process1"/>
    <dgm:cxn modelId="{DDCBEA0E-1781-407D-BE80-53941C1C9099}" type="presParOf" srcId="{84E728FF-5286-4BF1-844B-21C48A9DAAE7}" destId="{56F91CDB-3B94-4A43-A883-475B8B57DAB1}" srcOrd="3" destOrd="0" presId="urn:microsoft.com/office/officeart/2005/8/layout/process1"/>
    <dgm:cxn modelId="{1BD5BFE6-D39B-4B73-ADEE-A1804439B50F}" type="presParOf" srcId="{56F91CDB-3B94-4A43-A883-475B8B57DAB1}" destId="{A627BF65-5F3E-4B51-8D03-593D9CA250BB}" srcOrd="0" destOrd="0" presId="urn:microsoft.com/office/officeart/2005/8/layout/process1"/>
    <dgm:cxn modelId="{6DDF9172-87BA-4467-B488-067C9642F30F}" type="presParOf" srcId="{84E728FF-5286-4BF1-844B-21C48A9DAAE7}" destId="{9C40950F-1797-4022-AD21-B8DE3A995CD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1FD293-5CE2-43B8-98DA-E53C92FD727A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652D5E65-F05D-4B3D-833F-1CCE3248A9B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dirty="0"/>
            <a:t>La misurazione e la valutazione dei risultati avverrà attraverso una </a:t>
          </a:r>
          <a:r>
            <a:rPr lang="it-IT" b="1" dirty="0"/>
            <a:t>PIATTAFORMA DEDICATA</a:t>
          </a:r>
          <a:endParaRPr lang="en-US" b="1" dirty="0"/>
        </a:p>
      </dgm:t>
    </dgm:pt>
    <dgm:pt modelId="{DC958EDC-925C-4EEC-BDA4-FA596FD0A62B}" type="parTrans" cxnId="{369CBE9A-84B0-4194-9542-4C56DBA7D6ED}">
      <dgm:prSet/>
      <dgm:spPr/>
      <dgm:t>
        <a:bodyPr/>
        <a:lstStyle/>
        <a:p>
          <a:endParaRPr lang="en-US"/>
        </a:p>
      </dgm:t>
    </dgm:pt>
    <dgm:pt modelId="{4A61520B-A6AE-4E34-B846-F360E7D2DB05}" type="sibTrans" cxnId="{369CBE9A-84B0-4194-9542-4C56DBA7D6ED}">
      <dgm:prSet/>
      <dgm:spPr/>
      <dgm:t>
        <a:bodyPr/>
        <a:lstStyle/>
        <a:p>
          <a:endParaRPr lang="en-US"/>
        </a:p>
      </dgm:t>
    </dgm:pt>
    <dgm:pt modelId="{4BFB723A-DBA2-4A8C-BD48-70B6EA39911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dirty="0"/>
            <a:t>Per ogni indicatore associato agli obiettivi specifici e all’obiettivo di rilevanza regionale sono riportati i dati a disposizione del sistema informativo del Ministero e/o provenienti da altri sistemi</a:t>
          </a:r>
          <a:endParaRPr lang="en-US" b="0" dirty="0"/>
        </a:p>
      </dgm:t>
    </dgm:pt>
    <dgm:pt modelId="{48EAF411-DF4D-48B3-B229-9C973D30CEA1}" type="parTrans" cxnId="{F992EA1F-B13D-43F3-852A-C17100301E29}">
      <dgm:prSet/>
      <dgm:spPr/>
      <dgm:t>
        <a:bodyPr/>
        <a:lstStyle/>
        <a:p>
          <a:endParaRPr lang="it-IT"/>
        </a:p>
      </dgm:t>
    </dgm:pt>
    <dgm:pt modelId="{104C73FD-AB31-4282-8698-A2247A79A79D}" type="sibTrans" cxnId="{F992EA1F-B13D-43F3-852A-C17100301E29}">
      <dgm:prSet/>
      <dgm:spPr/>
      <dgm:t>
        <a:bodyPr/>
        <a:lstStyle/>
        <a:p>
          <a:endParaRPr lang="it-IT"/>
        </a:p>
      </dgm:t>
    </dgm:pt>
    <dgm:pt modelId="{4939AD36-7C38-49B3-A467-FEE7F03E0D59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0" i="0" kern="1200" baseline="0">
              <a:latin typeface="Tw Cen MT" panose="020B0602020104020603"/>
              <a:ea typeface="+mn-ea"/>
              <a:cs typeface="+mn-cs"/>
            </a:rPr>
            <a:t>Saranno messi a disposizione del Direttore USR i dati di contesto dell’istituzione scolastica in cui opera il Dirigente scolastico desumibili dai dati a disposizione del sistema informativo del Ministero</a:t>
          </a:r>
          <a:endParaRPr lang="it-IT" b="0" dirty="0"/>
        </a:p>
      </dgm:t>
    </dgm:pt>
    <dgm:pt modelId="{CEC560EB-917D-46D0-8E0D-C780D9306DDA}" type="parTrans" cxnId="{054BEEDE-6CD0-4179-BA24-8534C48C60A5}">
      <dgm:prSet/>
      <dgm:spPr/>
      <dgm:t>
        <a:bodyPr/>
        <a:lstStyle/>
        <a:p>
          <a:endParaRPr lang="it-IT"/>
        </a:p>
      </dgm:t>
    </dgm:pt>
    <dgm:pt modelId="{A4E0804A-EA58-4445-B8E6-70905F8AEF0D}" type="sibTrans" cxnId="{054BEEDE-6CD0-4179-BA24-8534C48C60A5}">
      <dgm:prSet/>
      <dgm:spPr/>
      <dgm:t>
        <a:bodyPr/>
        <a:lstStyle/>
        <a:p>
          <a:endParaRPr lang="it-IT"/>
        </a:p>
      </dgm:t>
    </dgm:pt>
    <dgm:pt modelId="{9BF59722-C888-4D22-B515-15E13EAF641F}" type="pres">
      <dgm:prSet presAssocID="{CC1FD293-5CE2-43B8-98DA-E53C92FD727A}" presName="root" presStyleCnt="0">
        <dgm:presLayoutVars>
          <dgm:dir/>
          <dgm:resizeHandles val="exact"/>
        </dgm:presLayoutVars>
      </dgm:prSet>
      <dgm:spPr/>
    </dgm:pt>
    <dgm:pt modelId="{D8DAC5BC-D1C7-4B11-A640-EFBB34248B0D}" type="pres">
      <dgm:prSet presAssocID="{652D5E65-F05D-4B3D-833F-1CCE3248A9B5}" presName="compNode" presStyleCnt="0"/>
      <dgm:spPr/>
    </dgm:pt>
    <dgm:pt modelId="{D69211D6-059D-4EB4-A1A4-573F6D771388}" type="pres">
      <dgm:prSet presAssocID="{652D5E65-F05D-4B3D-833F-1CCE3248A9B5}" presName="bgRect" presStyleLbl="bgShp" presStyleIdx="0" presStyleCnt="3"/>
      <dgm:spPr/>
    </dgm:pt>
    <dgm:pt modelId="{903F396A-087A-420E-85C4-CCE9AA18069A}" type="pres">
      <dgm:prSet presAssocID="{652D5E65-F05D-4B3D-833F-1CCE3248A9B5}" presName="iconRect" presStyleLbl="node1" presStyleIdx="0" presStyleCnt="3" custLinFactNeighborX="-2283" custLinFactNeighborY="6848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baco contorno"/>
        </a:ext>
      </dgm:extLst>
    </dgm:pt>
    <dgm:pt modelId="{BC7A9310-4D26-4AC7-801D-2C11B876A650}" type="pres">
      <dgm:prSet presAssocID="{652D5E65-F05D-4B3D-833F-1CCE3248A9B5}" presName="spaceRect" presStyleCnt="0"/>
      <dgm:spPr/>
    </dgm:pt>
    <dgm:pt modelId="{2A2A0FBB-1791-4F46-9BBE-D3497D89AD1F}" type="pres">
      <dgm:prSet presAssocID="{652D5E65-F05D-4B3D-833F-1CCE3248A9B5}" presName="parTx" presStyleLbl="revTx" presStyleIdx="0" presStyleCnt="3">
        <dgm:presLayoutVars>
          <dgm:chMax val="0"/>
          <dgm:chPref val="0"/>
        </dgm:presLayoutVars>
      </dgm:prSet>
      <dgm:spPr/>
    </dgm:pt>
    <dgm:pt modelId="{E4016C41-9B5D-4180-88FD-58963B022977}" type="pres">
      <dgm:prSet presAssocID="{4A61520B-A6AE-4E34-B846-F360E7D2DB05}" presName="sibTrans" presStyleCnt="0"/>
      <dgm:spPr/>
    </dgm:pt>
    <dgm:pt modelId="{5838BBD0-64B4-4B7D-8008-A960407005B7}" type="pres">
      <dgm:prSet presAssocID="{4BFB723A-DBA2-4A8C-BD48-70B6EA399115}" presName="compNode" presStyleCnt="0"/>
      <dgm:spPr/>
    </dgm:pt>
    <dgm:pt modelId="{8A581F70-5107-4229-9D1D-B98F8E911527}" type="pres">
      <dgm:prSet presAssocID="{4BFB723A-DBA2-4A8C-BD48-70B6EA399115}" presName="bgRect" presStyleLbl="bgShp" presStyleIdx="1" presStyleCnt="3"/>
      <dgm:spPr/>
    </dgm:pt>
    <dgm:pt modelId="{3A24231B-EC45-4EF8-8C6C-2F491198355B}" type="pres">
      <dgm:prSet presAssocID="{4BFB723A-DBA2-4A8C-BD48-70B6EA39911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nco di controllo con riempimento a tinta unita"/>
        </a:ext>
      </dgm:extLst>
    </dgm:pt>
    <dgm:pt modelId="{0BCAC602-7D59-4DBB-8B78-48E0FC1C2C54}" type="pres">
      <dgm:prSet presAssocID="{4BFB723A-DBA2-4A8C-BD48-70B6EA399115}" presName="spaceRect" presStyleCnt="0"/>
      <dgm:spPr/>
    </dgm:pt>
    <dgm:pt modelId="{19F4722E-7195-4EDC-ACEF-AC4292C24F14}" type="pres">
      <dgm:prSet presAssocID="{4BFB723A-DBA2-4A8C-BD48-70B6EA399115}" presName="parTx" presStyleLbl="revTx" presStyleIdx="1" presStyleCnt="3">
        <dgm:presLayoutVars>
          <dgm:chMax val="0"/>
          <dgm:chPref val="0"/>
        </dgm:presLayoutVars>
      </dgm:prSet>
      <dgm:spPr/>
    </dgm:pt>
    <dgm:pt modelId="{16192483-0DFB-440E-9261-3FA1BCDF110D}" type="pres">
      <dgm:prSet presAssocID="{104C73FD-AB31-4282-8698-A2247A79A79D}" presName="sibTrans" presStyleCnt="0"/>
      <dgm:spPr/>
    </dgm:pt>
    <dgm:pt modelId="{763C967F-AFBB-44AA-BF21-43F39387338F}" type="pres">
      <dgm:prSet presAssocID="{4939AD36-7C38-49B3-A467-FEE7F03E0D59}" presName="compNode" presStyleCnt="0"/>
      <dgm:spPr/>
    </dgm:pt>
    <dgm:pt modelId="{9A9BC6D9-E946-41F8-BB8C-BF12A128D7DD}" type="pres">
      <dgm:prSet presAssocID="{4939AD36-7C38-49B3-A467-FEE7F03E0D59}" presName="bgRect" presStyleLbl="bgShp" presStyleIdx="2" presStyleCnt="3"/>
      <dgm:spPr/>
    </dgm:pt>
    <dgm:pt modelId="{A5EF6C8B-BEEB-4635-8A0C-B21BE9028CEB}" type="pres">
      <dgm:prSet presAssocID="{4939AD36-7C38-49B3-A467-FEE7F03E0D5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log con riempimento a tinta unita"/>
        </a:ext>
      </dgm:extLst>
    </dgm:pt>
    <dgm:pt modelId="{6D6D6F26-49F8-438A-819B-C9803E414E2B}" type="pres">
      <dgm:prSet presAssocID="{4939AD36-7C38-49B3-A467-FEE7F03E0D59}" presName="spaceRect" presStyleCnt="0"/>
      <dgm:spPr/>
    </dgm:pt>
    <dgm:pt modelId="{7CD7C83E-0795-49C2-9842-3BD7BEC2527C}" type="pres">
      <dgm:prSet presAssocID="{4939AD36-7C38-49B3-A467-FEE7F03E0D5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CA7A013-10A5-4DD3-A061-EF86365E5F24}" type="presOf" srcId="{4BFB723A-DBA2-4A8C-BD48-70B6EA399115}" destId="{19F4722E-7195-4EDC-ACEF-AC4292C24F14}" srcOrd="0" destOrd="0" presId="urn:microsoft.com/office/officeart/2018/2/layout/IconVerticalSolidList"/>
    <dgm:cxn modelId="{A9019116-FBD2-4941-BAEC-3836615E8229}" type="presOf" srcId="{652D5E65-F05D-4B3D-833F-1CCE3248A9B5}" destId="{2A2A0FBB-1791-4F46-9BBE-D3497D89AD1F}" srcOrd="0" destOrd="0" presId="urn:microsoft.com/office/officeart/2018/2/layout/IconVerticalSolidList"/>
    <dgm:cxn modelId="{F992EA1F-B13D-43F3-852A-C17100301E29}" srcId="{CC1FD293-5CE2-43B8-98DA-E53C92FD727A}" destId="{4BFB723A-DBA2-4A8C-BD48-70B6EA399115}" srcOrd="1" destOrd="0" parTransId="{48EAF411-DF4D-48B3-B229-9C973D30CEA1}" sibTransId="{104C73FD-AB31-4282-8698-A2247A79A79D}"/>
    <dgm:cxn modelId="{66515F61-92B2-4078-ABA1-D52E5E60462C}" type="presOf" srcId="{4939AD36-7C38-49B3-A467-FEE7F03E0D59}" destId="{7CD7C83E-0795-49C2-9842-3BD7BEC2527C}" srcOrd="0" destOrd="0" presId="urn:microsoft.com/office/officeart/2018/2/layout/IconVerticalSolidList"/>
    <dgm:cxn modelId="{7CB7B84C-E3B0-4900-8BA1-F8ECC5CB9FDF}" type="presOf" srcId="{CC1FD293-5CE2-43B8-98DA-E53C92FD727A}" destId="{9BF59722-C888-4D22-B515-15E13EAF641F}" srcOrd="0" destOrd="0" presId="urn:microsoft.com/office/officeart/2018/2/layout/IconVerticalSolidList"/>
    <dgm:cxn modelId="{369CBE9A-84B0-4194-9542-4C56DBA7D6ED}" srcId="{CC1FD293-5CE2-43B8-98DA-E53C92FD727A}" destId="{652D5E65-F05D-4B3D-833F-1CCE3248A9B5}" srcOrd="0" destOrd="0" parTransId="{DC958EDC-925C-4EEC-BDA4-FA596FD0A62B}" sibTransId="{4A61520B-A6AE-4E34-B846-F360E7D2DB05}"/>
    <dgm:cxn modelId="{054BEEDE-6CD0-4179-BA24-8534C48C60A5}" srcId="{CC1FD293-5CE2-43B8-98DA-E53C92FD727A}" destId="{4939AD36-7C38-49B3-A467-FEE7F03E0D59}" srcOrd="2" destOrd="0" parTransId="{CEC560EB-917D-46D0-8E0D-C780D9306DDA}" sibTransId="{A4E0804A-EA58-4445-B8E6-70905F8AEF0D}"/>
    <dgm:cxn modelId="{BE78A2EE-8A8C-4A3F-A1C9-EB10D9A27E9B}" type="presParOf" srcId="{9BF59722-C888-4D22-B515-15E13EAF641F}" destId="{D8DAC5BC-D1C7-4B11-A640-EFBB34248B0D}" srcOrd="0" destOrd="0" presId="urn:microsoft.com/office/officeart/2018/2/layout/IconVerticalSolidList"/>
    <dgm:cxn modelId="{3F04A230-1CB7-4F9B-96CB-5A2E085FBACE}" type="presParOf" srcId="{D8DAC5BC-D1C7-4B11-A640-EFBB34248B0D}" destId="{D69211D6-059D-4EB4-A1A4-573F6D771388}" srcOrd="0" destOrd="0" presId="urn:microsoft.com/office/officeart/2018/2/layout/IconVerticalSolidList"/>
    <dgm:cxn modelId="{A7FE11CB-28A8-4E2B-9FEC-7BD98F102031}" type="presParOf" srcId="{D8DAC5BC-D1C7-4B11-A640-EFBB34248B0D}" destId="{903F396A-087A-420E-85C4-CCE9AA18069A}" srcOrd="1" destOrd="0" presId="urn:microsoft.com/office/officeart/2018/2/layout/IconVerticalSolidList"/>
    <dgm:cxn modelId="{457D9159-2D1E-46FA-8FDB-95483AA19947}" type="presParOf" srcId="{D8DAC5BC-D1C7-4B11-A640-EFBB34248B0D}" destId="{BC7A9310-4D26-4AC7-801D-2C11B876A650}" srcOrd="2" destOrd="0" presId="urn:microsoft.com/office/officeart/2018/2/layout/IconVerticalSolidList"/>
    <dgm:cxn modelId="{E0F16909-6590-4021-AE4A-79E46BA75D3E}" type="presParOf" srcId="{D8DAC5BC-D1C7-4B11-A640-EFBB34248B0D}" destId="{2A2A0FBB-1791-4F46-9BBE-D3497D89AD1F}" srcOrd="3" destOrd="0" presId="urn:microsoft.com/office/officeart/2018/2/layout/IconVerticalSolidList"/>
    <dgm:cxn modelId="{ECF00D82-FC3F-4BB4-8FBD-247E72C696C4}" type="presParOf" srcId="{9BF59722-C888-4D22-B515-15E13EAF641F}" destId="{E4016C41-9B5D-4180-88FD-58963B022977}" srcOrd="1" destOrd="0" presId="urn:microsoft.com/office/officeart/2018/2/layout/IconVerticalSolidList"/>
    <dgm:cxn modelId="{1C38E744-E636-46D8-A7E1-AF4335AB1D59}" type="presParOf" srcId="{9BF59722-C888-4D22-B515-15E13EAF641F}" destId="{5838BBD0-64B4-4B7D-8008-A960407005B7}" srcOrd="2" destOrd="0" presId="urn:microsoft.com/office/officeart/2018/2/layout/IconVerticalSolidList"/>
    <dgm:cxn modelId="{61136F58-DD69-4979-B19A-AD7AB0558FE1}" type="presParOf" srcId="{5838BBD0-64B4-4B7D-8008-A960407005B7}" destId="{8A581F70-5107-4229-9D1D-B98F8E911527}" srcOrd="0" destOrd="0" presId="urn:microsoft.com/office/officeart/2018/2/layout/IconVerticalSolidList"/>
    <dgm:cxn modelId="{D5FFABDD-00FF-4B9A-B9C1-5A467E0AF473}" type="presParOf" srcId="{5838BBD0-64B4-4B7D-8008-A960407005B7}" destId="{3A24231B-EC45-4EF8-8C6C-2F491198355B}" srcOrd="1" destOrd="0" presId="urn:microsoft.com/office/officeart/2018/2/layout/IconVerticalSolidList"/>
    <dgm:cxn modelId="{68DD4F1A-B1CE-4899-9A3B-8CF88FDBDA7A}" type="presParOf" srcId="{5838BBD0-64B4-4B7D-8008-A960407005B7}" destId="{0BCAC602-7D59-4DBB-8B78-48E0FC1C2C54}" srcOrd="2" destOrd="0" presId="urn:microsoft.com/office/officeart/2018/2/layout/IconVerticalSolidList"/>
    <dgm:cxn modelId="{B00AC5CD-AFD9-4253-A02B-25ACCB66CFFD}" type="presParOf" srcId="{5838BBD0-64B4-4B7D-8008-A960407005B7}" destId="{19F4722E-7195-4EDC-ACEF-AC4292C24F14}" srcOrd="3" destOrd="0" presId="urn:microsoft.com/office/officeart/2018/2/layout/IconVerticalSolidList"/>
    <dgm:cxn modelId="{28D9A0E6-C72C-4515-AA54-011504112928}" type="presParOf" srcId="{9BF59722-C888-4D22-B515-15E13EAF641F}" destId="{16192483-0DFB-440E-9261-3FA1BCDF110D}" srcOrd="3" destOrd="0" presId="urn:microsoft.com/office/officeart/2018/2/layout/IconVerticalSolidList"/>
    <dgm:cxn modelId="{AB11EBFA-02EE-4B42-8889-F623A49F7539}" type="presParOf" srcId="{9BF59722-C888-4D22-B515-15E13EAF641F}" destId="{763C967F-AFBB-44AA-BF21-43F39387338F}" srcOrd="4" destOrd="0" presId="urn:microsoft.com/office/officeart/2018/2/layout/IconVerticalSolidList"/>
    <dgm:cxn modelId="{B9EC6A67-D891-4B16-960E-41264B214954}" type="presParOf" srcId="{763C967F-AFBB-44AA-BF21-43F39387338F}" destId="{9A9BC6D9-E946-41F8-BB8C-BF12A128D7DD}" srcOrd="0" destOrd="0" presId="urn:microsoft.com/office/officeart/2018/2/layout/IconVerticalSolidList"/>
    <dgm:cxn modelId="{2D053459-E1E3-4DFA-B368-E30200313450}" type="presParOf" srcId="{763C967F-AFBB-44AA-BF21-43F39387338F}" destId="{A5EF6C8B-BEEB-4635-8A0C-B21BE9028CEB}" srcOrd="1" destOrd="0" presId="urn:microsoft.com/office/officeart/2018/2/layout/IconVerticalSolidList"/>
    <dgm:cxn modelId="{04B3B74A-E411-4496-B61E-8DA0AA002617}" type="presParOf" srcId="{763C967F-AFBB-44AA-BF21-43F39387338F}" destId="{6D6D6F26-49F8-438A-819B-C9803E414E2B}" srcOrd="2" destOrd="0" presId="urn:microsoft.com/office/officeart/2018/2/layout/IconVerticalSolidList"/>
    <dgm:cxn modelId="{ADBE49CE-808D-4D08-875D-07CCA1D72085}" type="presParOf" srcId="{763C967F-AFBB-44AA-BF21-43F39387338F}" destId="{7CD7C83E-0795-49C2-9842-3BD7BEC2527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47416A-B2F9-414D-8BE9-C06BE4335C9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4ABC429-AEA8-425B-A8A4-D589BB3216B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it-IT" sz="2000" dirty="0"/>
            <a:t>sarà messa disposizione di tutti gli attori coinvolti nel processo di valutazione</a:t>
          </a:r>
          <a:endParaRPr lang="en-US" sz="2000" dirty="0"/>
        </a:p>
      </dgm:t>
    </dgm:pt>
    <dgm:pt modelId="{48FE1DBE-F5EE-4F96-A758-916EE494EF3C}" type="parTrans" cxnId="{E8A97BF4-FD46-4044-B2E9-3163BAE0D44E}">
      <dgm:prSet/>
      <dgm:spPr/>
      <dgm:t>
        <a:bodyPr/>
        <a:lstStyle/>
        <a:p>
          <a:endParaRPr lang="en-US"/>
        </a:p>
      </dgm:t>
    </dgm:pt>
    <dgm:pt modelId="{BAFD5098-C8FB-495C-84ED-7AC185C3A8D9}" type="sibTrans" cxnId="{E8A97BF4-FD46-4044-B2E9-3163BAE0D44E}">
      <dgm:prSet/>
      <dgm:spPr/>
      <dgm:t>
        <a:bodyPr/>
        <a:lstStyle/>
        <a:p>
          <a:endParaRPr lang="en-US"/>
        </a:p>
      </dgm:t>
    </dgm:pt>
    <dgm:pt modelId="{86E63BB8-7DC0-4486-BEEA-40DDE873B7DE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/>
            <a:t>saranno precaricati obiettivi, indicatori e target definiti con il Decreto interdipartimentale </a:t>
          </a:r>
          <a:endParaRPr lang="en-US" dirty="0"/>
        </a:p>
      </dgm:t>
    </dgm:pt>
    <dgm:pt modelId="{5896B9CC-4E52-439B-B61A-0E66B28EBFEE}" type="parTrans" cxnId="{007802EC-6E0D-47A3-9F8E-46FA5DC74A13}">
      <dgm:prSet/>
      <dgm:spPr/>
      <dgm:t>
        <a:bodyPr/>
        <a:lstStyle/>
        <a:p>
          <a:endParaRPr lang="en-US"/>
        </a:p>
      </dgm:t>
    </dgm:pt>
    <dgm:pt modelId="{F50D9B6F-943A-4BD0-A2BC-EF170809E910}" type="sibTrans" cxnId="{007802EC-6E0D-47A3-9F8E-46FA5DC74A13}">
      <dgm:prSet/>
      <dgm:spPr/>
      <dgm:t>
        <a:bodyPr/>
        <a:lstStyle/>
        <a:p>
          <a:endParaRPr lang="en-US"/>
        </a:p>
      </dgm:t>
    </dgm:pt>
    <dgm:pt modelId="{F2BF2926-E69B-4E32-B115-18547C416DCD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/>
            <a:t>sarà alimentata dai dati presenti nel sistema informativo del Ministero, integrato con altri sistemi </a:t>
          </a:r>
          <a:endParaRPr lang="en-US" dirty="0"/>
        </a:p>
      </dgm:t>
    </dgm:pt>
    <dgm:pt modelId="{765B034A-5D08-4A8E-8FD8-B1FCEA6D82AA}" type="parTrans" cxnId="{1FB8E553-F7EC-4A30-803D-C132AAAB3F4C}">
      <dgm:prSet/>
      <dgm:spPr/>
      <dgm:t>
        <a:bodyPr/>
        <a:lstStyle/>
        <a:p>
          <a:endParaRPr lang="en-US"/>
        </a:p>
      </dgm:t>
    </dgm:pt>
    <dgm:pt modelId="{4B1DC915-69CA-4FF4-982E-A6B72CBA1264}" type="sibTrans" cxnId="{1FB8E553-F7EC-4A30-803D-C132AAAB3F4C}">
      <dgm:prSet/>
      <dgm:spPr/>
      <dgm:t>
        <a:bodyPr/>
        <a:lstStyle/>
        <a:p>
          <a:endParaRPr lang="en-US"/>
        </a:p>
      </dgm:t>
    </dgm:pt>
    <dgm:pt modelId="{8DB2B0DF-62C8-497A-B6F7-EE7E045C180A}" type="pres">
      <dgm:prSet presAssocID="{3C47416A-B2F9-414D-8BE9-C06BE4335C93}" presName="root" presStyleCnt="0">
        <dgm:presLayoutVars>
          <dgm:dir/>
          <dgm:resizeHandles val="exact"/>
        </dgm:presLayoutVars>
      </dgm:prSet>
      <dgm:spPr/>
    </dgm:pt>
    <dgm:pt modelId="{5A13E9FB-4B9E-4CFD-9433-586A7813FB76}" type="pres">
      <dgm:prSet presAssocID="{B4ABC429-AEA8-425B-A8A4-D589BB3216BA}" presName="compNode" presStyleCnt="0"/>
      <dgm:spPr/>
    </dgm:pt>
    <dgm:pt modelId="{8CE75035-BFC4-4E0B-B4DD-439A81869EDE}" type="pres">
      <dgm:prSet presAssocID="{B4ABC429-AEA8-425B-A8A4-D589BB3216B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icli con persone con riempimento a tinta unita"/>
        </a:ext>
      </dgm:extLst>
    </dgm:pt>
    <dgm:pt modelId="{BF09CB50-6129-485F-9166-2D47096D21AB}" type="pres">
      <dgm:prSet presAssocID="{B4ABC429-AEA8-425B-A8A4-D589BB3216BA}" presName="spaceRect" presStyleCnt="0"/>
      <dgm:spPr/>
    </dgm:pt>
    <dgm:pt modelId="{41FC5496-529C-46A2-9468-7C3CC3F6AB69}" type="pres">
      <dgm:prSet presAssocID="{B4ABC429-AEA8-425B-A8A4-D589BB3216BA}" presName="textRect" presStyleLbl="revTx" presStyleIdx="0" presStyleCnt="3">
        <dgm:presLayoutVars>
          <dgm:chMax val="1"/>
          <dgm:chPref val="1"/>
        </dgm:presLayoutVars>
      </dgm:prSet>
      <dgm:spPr/>
    </dgm:pt>
    <dgm:pt modelId="{9197C64C-8C65-4C1F-A780-728F98945018}" type="pres">
      <dgm:prSet presAssocID="{BAFD5098-C8FB-495C-84ED-7AC185C3A8D9}" presName="sibTrans" presStyleCnt="0"/>
      <dgm:spPr/>
    </dgm:pt>
    <dgm:pt modelId="{89824CED-CB9F-4B65-87BC-6BFC38097EE6}" type="pres">
      <dgm:prSet presAssocID="{86E63BB8-7DC0-4486-BEEA-40DDE873B7DE}" presName="compNode" presStyleCnt="0"/>
      <dgm:spPr/>
    </dgm:pt>
    <dgm:pt modelId="{67053FC1-BF33-4336-B7E5-5B575CD88E48}" type="pres">
      <dgm:prSet presAssocID="{86E63BB8-7DC0-4486-BEEA-40DDE873B7D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o a segno"/>
        </a:ext>
      </dgm:extLst>
    </dgm:pt>
    <dgm:pt modelId="{6CBF3F12-79B5-43D0-A9A5-3B54E08246A5}" type="pres">
      <dgm:prSet presAssocID="{86E63BB8-7DC0-4486-BEEA-40DDE873B7DE}" presName="spaceRect" presStyleCnt="0"/>
      <dgm:spPr/>
    </dgm:pt>
    <dgm:pt modelId="{78DE48A0-508D-48B3-80A9-4F9242E3363A}" type="pres">
      <dgm:prSet presAssocID="{86E63BB8-7DC0-4486-BEEA-40DDE873B7DE}" presName="textRect" presStyleLbl="revTx" presStyleIdx="1" presStyleCnt="3">
        <dgm:presLayoutVars>
          <dgm:chMax val="1"/>
          <dgm:chPref val="1"/>
        </dgm:presLayoutVars>
      </dgm:prSet>
      <dgm:spPr/>
    </dgm:pt>
    <dgm:pt modelId="{F251B0DE-DE10-4E28-B40D-FF4B2907E105}" type="pres">
      <dgm:prSet presAssocID="{F50D9B6F-943A-4BD0-A2BC-EF170809E910}" presName="sibTrans" presStyleCnt="0"/>
      <dgm:spPr/>
    </dgm:pt>
    <dgm:pt modelId="{5008BD8D-8788-4E56-AF01-1312463C4DEA}" type="pres">
      <dgm:prSet presAssocID="{F2BF2926-E69B-4E32-B115-18547C416DCD}" presName="compNode" presStyleCnt="0"/>
      <dgm:spPr/>
    </dgm:pt>
    <dgm:pt modelId="{8BBE40AC-4178-43BD-ABA4-B833D49EE716}" type="pres">
      <dgm:prSet presAssocID="{F2BF2926-E69B-4E32-B115-18547C416DC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er"/>
        </a:ext>
      </dgm:extLst>
    </dgm:pt>
    <dgm:pt modelId="{F778AAA7-2099-4D93-A4F9-42FC32C54B1E}" type="pres">
      <dgm:prSet presAssocID="{F2BF2926-E69B-4E32-B115-18547C416DCD}" presName="spaceRect" presStyleCnt="0"/>
      <dgm:spPr/>
    </dgm:pt>
    <dgm:pt modelId="{701526FA-44DB-4F18-82E2-4EF3D89BDD4A}" type="pres">
      <dgm:prSet presAssocID="{F2BF2926-E69B-4E32-B115-18547C416DCD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99FCA62E-D341-4B77-B61E-ABF8DB1E9CA5}" type="presOf" srcId="{86E63BB8-7DC0-4486-BEEA-40DDE873B7DE}" destId="{78DE48A0-508D-48B3-80A9-4F9242E3363A}" srcOrd="0" destOrd="0" presId="urn:microsoft.com/office/officeart/2018/2/layout/IconLabelList"/>
    <dgm:cxn modelId="{1FB8E553-F7EC-4A30-803D-C132AAAB3F4C}" srcId="{3C47416A-B2F9-414D-8BE9-C06BE4335C93}" destId="{F2BF2926-E69B-4E32-B115-18547C416DCD}" srcOrd="2" destOrd="0" parTransId="{765B034A-5D08-4A8E-8FD8-B1FCEA6D82AA}" sibTransId="{4B1DC915-69CA-4FF4-982E-A6B72CBA1264}"/>
    <dgm:cxn modelId="{C7B4B185-581E-409B-BAB4-BFA8D1079620}" type="presOf" srcId="{3C47416A-B2F9-414D-8BE9-C06BE4335C93}" destId="{8DB2B0DF-62C8-497A-B6F7-EE7E045C180A}" srcOrd="0" destOrd="0" presId="urn:microsoft.com/office/officeart/2018/2/layout/IconLabelList"/>
    <dgm:cxn modelId="{56AC20C9-E573-4AC5-A044-1BD8A410E21E}" type="presOf" srcId="{F2BF2926-E69B-4E32-B115-18547C416DCD}" destId="{701526FA-44DB-4F18-82E2-4EF3D89BDD4A}" srcOrd="0" destOrd="0" presId="urn:microsoft.com/office/officeart/2018/2/layout/IconLabelList"/>
    <dgm:cxn modelId="{4FFC1BE2-C382-4673-97B2-2F86B5FAC500}" type="presOf" srcId="{B4ABC429-AEA8-425B-A8A4-D589BB3216BA}" destId="{41FC5496-529C-46A2-9468-7C3CC3F6AB69}" srcOrd="0" destOrd="0" presId="urn:microsoft.com/office/officeart/2018/2/layout/IconLabelList"/>
    <dgm:cxn modelId="{007802EC-6E0D-47A3-9F8E-46FA5DC74A13}" srcId="{3C47416A-B2F9-414D-8BE9-C06BE4335C93}" destId="{86E63BB8-7DC0-4486-BEEA-40DDE873B7DE}" srcOrd="1" destOrd="0" parTransId="{5896B9CC-4E52-439B-B61A-0E66B28EBFEE}" sibTransId="{F50D9B6F-943A-4BD0-A2BC-EF170809E910}"/>
    <dgm:cxn modelId="{E8A97BF4-FD46-4044-B2E9-3163BAE0D44E}" srcId="{3C47416A-B2F9-414D-8BE9-C06BE4335C93}" destId="{B4ABC429-AEA8-425B-A8A4-D589BB3216BA}" srcOrd="0" destOrd="0" parTransId="{48FE1DBE-F5EE-4F96-A758-916EE494EF3C}" sibTransId="{BAFD5098-C8FB-495C-84ED-7AC185C3A8D9}"/>
    <dgm:cxn modelId="{E54117EA-4C75-438A-87C2-CFC50F3C5B6D}" type="presParOf" srcId="{8DB2B0DF-62C8-497A-B6F7-EE7E045C180A}" destId="{5A13E9FB-4B9E-4CFD-9433-586A7813FB76}" srcOrd="0" destOrd="0" presId="urn:microsoft.com/office/officeart/2018/2/layout/IconLabelList"/>
    <dgm:cxn modelId="{428EE82D-104C-4161-A60A-752EE126E3EB}" type="presParOf" srcId="{5A13E9FB-4B9E-4CFD-9433-586A7813FB76}" destId="{8CE75035-BFC4-4E0B-B4DD-439A81869EDE}" srcOrd="0" destOrd="0" presId="urn:microsoft.com/office/officeart/2018/2/layout/IconLabelList"/>
    <dgm:cxn modelId="{C688316D-2EC8-4E22-8451-442B940C286B}" type="presParOf" srcId="{5A13E9FB-4B9E-4CFD-9433-586A7813FB76}" destId="{BF09CB50-6129-485F-9166-2D47096D21AB}" srcOrd="1" destOrd="0" presId="urn:microsoft.com/office/officeart/2018/2/layout/IconLabelList"/>
    <dgm:cxn modelId="{A2DF69ED-9024-41FF-9AC7-B6649F333162}" type="presParOf" srcId="{5A13E9FB-4B9E-4CFD-9433-586A7813FB76}" destId="{41FC5496-529C-46A2-9468-7C3CC3F6AB69}" srcOrd="2" destOrd="0" presId="urn:microsoft.com/office/officeart/2018/2/layout/IconLabelList"/>
    <dgm:cxn modelId="{BEEF9B4B-9788-43D1-9B19-1A771E875BE4}" type="presParOf" srcId="{8DB2B0DF-62C8-497A-B6F7-EE7E045C180A}" destId="{9197C64C-8C65-4C1F-A780-728F98945018}" srcOrd="1" destOrd="0" presId="urn:microsoft.com/office/officeart/2018/2/layout/IconLabelList"/>
    <dgm:cxn modelId="{2C715BFF-E3F2-4F47-AF93-F134A9479823}" type="presParOf" srcId="{8DB2B0DF-62C8-497A-B6F7-EE7E045C180A}" destId="{89824CED-CB9F-4B65-87BC-6BFC38097EE6}" srcOrd="2" destOrd="0" presId="urn:microsoft.com/office/officeart/2018/2/layout/IconLabelList"/>
    <dgm:cxn modelId="{FFC2EB6A-E593-4595-90A7-768CAF7A0E8A}" type="presParOf" srcId="{89824CED-CB9F-4B65-87BC-6BFC38097EE6}" destId="{67053FC1-BF33-4336-B7E5-5B575CD88E48}" srcOrd="0" destOrd="0" presId="urn:microsoft.com/office/officeart/2018/2/layout/IconLabelList"/>
    <dgm:cxn modelId="{311547AB-173E-4AD9-A8B4-59EA0B7DA220}" type="presParOf" srcId="{89824CED-CB9F-4B65-87BC-6BFC38097EE6}" destId="{6CBF3F12-79B5-43D0-A9A5-3B54E08246A5}" srcOrd="1" destOrd="0" presId="urn:microsoft.com/office/officeart/2018/2/layout/IconLabelList"/>
    <dgm:cxn modelId="{0E95604A-ED64-4F78-8F19-0A4F7D2D4030}" type="presParOf" srcId="{89824CED-CB9F-4B65-87BC-6BFC38097EE6}" destId="{78DE48A0-508D-48B3-80A9-4F9242E3363A}" srcOrd="2" destOrd="0" presId="urn:microsoft.com/office/officeart/2018/2/layout/IconLabelList"/>
    <dgm:cxn modelId="{17690F24-D022-4D6C-8FA6-51DDA508D093}" type="presParOf" srcId="{8DB2B0DF-62C8-497A-B6F7-EE7E045C180A}" destId="{F251B0DE-DE10-4E28-B40D-FF4B2907E105}" srcOrd="3" destOrd="0" presId="urn:microsoft.com/office/officeart/2018/2/layout/IconLabelList"/>
    <dgm:cxn modelId="{185855ED-C55B-4DBB-A178-2BD86FB218A3}" type="presParOf" srcId="{8DB2B0DF-62C8-497A-B6F7-EE7E045C180A}" destId="{5008BD8D-8788-4E56-AF01-1312463C4DEA}" srcOrd="4" destOrd="0" presId="urn:microsoft.com/office/officeart/2018/2/layout/IconLabelList"/>
    <dgm:cxn modelId="{A6FBAE34-B4C0-4868-B366-C82AFFA18A6B}" type="presParOf" srcId="{5008BD8D-8788-4E56-AF01-1312463C4DEA}" destId="{8BBE40AC-4178-43BD-ABA4-B833D49EE716}" srcOrd="0" destOrd="0" presId="urn:microsoft.com/office/officeart/2018/2/layout/IconLabelList"/>
    <dgm:cxn modelId="{96D0D11B-892B-4D20-B532-F4912C47EF98}" type="presParOf" srcId="{5008BD8D-8788-4E56-AF01-1312463C4DEA}" destId="{F778AAA7-2099-4D93-A4F9-42FC32C54B1E}" srcOrd="1" destOrd="0" presId="urn:microsoft.com/office/officeart/2018/2/layout/IconLabelList"/>
    <dgm:cxn modelId="{28986F1C-504C-464D-B918-76B29BCB0D30}" type="presParOf" srcId="{5008BD8D-8788-4E56-AF01-1312463C4DEA}" destId="{701526FA-44DB-4F18-82E2-4EF3D89BDD4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C41D8A-B976-4F27-89D9-0CF95F9894D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D0BE26CF-441B-41CC-A846-0BAB0C2FC3A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1" dirty="0"/>
            <a:t>In prima applicazione, i Direttori USR aggiornano gli incarichi dirigenziali già sottoscritti con gli obiettivi definiti dai Capi dei Dipartimenti per </a:t>
          </a:r>
          <a:r>
            <a:rPr lang="it-IT" b="1" dirty="0" err="1"/>
            <a:t>l’a.s.</a:t>
          </a:r>
          <a:r>
            <a:rPr lang="it-IT" b="1" dirty="0"/>
            <a:t> 2024/25</a:t>
          </a:r>
          <a:endParaRPr lang="en-US" b="0" dirty="0">
            <a:solidFill>
              <a:schemeClr val="tx1"/>
            </a:solidFill>
          </a:endParaRPr>
        </a:p>
      </dgm:t>
    </dgm:pt>
    <dgm:pt modelId="{3D236A0E-EC87-4D08-B3CB-C632B2853073}" type="parTrans" cxnId="{83BF8A65-42A8-49F5-AF51-A02B6551CB75}">
      <dgm:prSet/>
      <dgm:spPr/>
      <dgm:t>
        <a:bodyPr/>
        <a:lstStyle/>
        <a:p>
          <a:endParaRPr lang="en-US"/>
        </a:p>
      </dgm:t>
    </dgm:pt>
    <dgm:pt modelId="{D9AAA8E0-4607-43BD-8871-30BB2A787FFD}" type="sibTrans" cxnId="{83BF8A65-42A8-49F5-AF51-A02B6551CB75}">
      <dgm:prSet/>
      <dgm:spPr/>
      <dgm:t>
        <a:bodyPr/>
        <a:lstStyle/>
        <a:p>
          <a:endParaRPr lang="en-US" dirty="0"/>
        </a:p>
      </dgm:t>
    </dgm:pt>
    <dgm:pt modelId="{2060D860-5258-4A94-A2FE-56B03345C1D0}">
      <dgm:prSet/>
      <dgm:spPr/>
      <dgm:t>
        <a:bodyPr/>
        <a:lstStyle/>
        <a:p>
          <a:pPr algn="just">
            <a:lnSpc>
              <a:spcPct val="100000"/>
            </a:lnSpc>
          </a:pPr>
          <a:r>
            <a:rPr lang="it-IT" b="1" i="0" baseline="0" dirty="0"/>
            <a:t>A regime, i Direttori USR prevedono negli incarichi dei DS il riferimento esplicito agli obiettivi (nazionali e regionali) definiti dal Decreto interdipartimentale che annualmente individua gli obiettivi del Sistema</a:t>
          </a:r>
          <a:endParaRPr lang="en-US" b="0" dirty="0"/>
        </a:p>
      </dgm:t>
    </dgm:pt>
    <dgm:pt modelId="{5AC89327-DDEC-402D-8DE9-694FD843051A}" type="parTrans" cxnId="{C5A58C73-022F-4346-9463-DECBE1869232}">
      <dgm:prSet/>
      <dgm:spPr/>
      <dgm:t>
        <a:bodyPr/>
        <a:lstStyle/>
        <a:p>
          <a:endParaRPr lang="en-US"/>
        </a:p>
      </dgm:t>
    </dgm:pt>
    <dgm:pt modelId="{81370738-D0FC-4C82-9308-27641877FA4D}" type="sibTrans" cxnId="{C5A58C73-022F-4346-9463-DECBE1869232}">
      <dgm:prSet/>
      <dgm:spPr/>
      <dgm:t>
        <a:bodyPr/>
        <a:lstStyle/>
        <a:p>
          <a:endParaRPr lang="en-US" dirty="0"/>
        </a:p>
      </dgm:t>
    </dgm:pt>
    <dgm:pt modelId="{B726DF40-BB49-4A5C-A590-D7356352445B}" type="pres">
      <dgm:prSet presAssocID="{B0C41D8A-B976-4F27-89D9-0CF95F9894DC}" presName="root" presStyleCnt="0">
        <dgm:presLayoutVars>
          <dgm:dir/>
          <dgm:resizeHandles val="exact"/>
        </dgm:presLayoutVars>
      </dgm:prSet>
      <dgm:spPr/>
    </dgm:pt>
    <dgm:pt modelId="{347818B5-CD74-42A1-96C3-DFD2D22DA784}" type="pres">
      <dgm:prSet presAssocID="{D0BE26CF-441B-41CC-A846-0BAB0C2FC3A5}" presName="compNode" presStyleCnt="0"/>
      <dgm:spPr/>
    </dgm:pt>
    <dgm:pt modelId="{93E18E8A-B749-4068-B2E9-4E8160369FE8}" type="pres">
      <dgm:prSet presAssocID="{D0BE26CF-441B-41CC-A846-0BAB0C2FC3A5}" presName="bgRect" presStyleLbl="bgShp" presStyleIdx="0" presStyleCnt="2"/>
      <dgm:spPr/>
    </dgm:pt>
    <dgm:pt modelId="{0285189C-E501-44D0-B087-E51D4D7B89CC}" type="pres">
      <dgm:prSet presAssocID="{D0BE26CF-441B-41CC-A846-0BAB0C2FC3A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peti con riempimento a tinta unita"/>
        </a:ext>
      </dgm:extLst>
    </dgm:pt>
    <dgm:pt modelId="{1B61BEFA-CCD9-45DB-A1AA-6E8E13491450}" type="pres">
      <dgm:prSet presAssocID="{D0BE26CF-441B-41CC-A846-0BAB0C2FC3A5}" presName="spaceRect" presStyleCnt="0"/>
      <dgm:spPr/>
    </dgm:pt>
    <dgm:pt modelId="{EC442AA0-1E01-4498-B246-9988CE94F348}" type="pres">
      <dgm:prSet presAssocID="{D0BE26CF-441B-41CC-A846-0BAB0C2FC3A5}" presName="parTx" presStyleLbl="revTx" presStyleIdx="0" presStyleCnt="2">
        <dgm:presLayoutVars>
          <dgm:chMax val="0"/>
          <dgm:chPref val="0"/>
        </dgm:presLayoutVars>
      </dgm:prSet>
      <dgm:spPr/>
    </dgm:pt>
    <dgm:pt modelId="{33E7028C-C529-4B46-943C-CED357EA04C9}" type="pres">
      <dgm:prSet presAssocID="{D9AAA8E0-4607-43BD-8871-30BB2A787FFD}" presName="sibTrans" presStyleCnt="0"/>
      <dgm:spPr/>
    </dgm:pt>
    <dgm:pt modelId="{E560F2C2-4E11-410A-A67F-A943E38A968F}" type="pres">
      <dgm:prSet presAssocID="{2060D860-5258-4A94-A2FE-56B03345C1D0}" presName="compNode" presStyleCnt="0"/>
      <dgm:spPr/>
    </dgm:pt>
    <dgm:pt modelId="{A650C0FD-F20A-4BC5-BA9E-077A0E15D2D4}" type="pres">
      <dgm:prSet presAssocID="{2060D860-5258-4A94-A2FE-56B03345C1D0}" presName="bgRect" presStyleLbl="bgShp" presStyleIdx="1" presStyleCnt="2"/>
      <dgm:spPr/>
    </dgm:pt>
    <dgm:pt modelId="{C33A2ED0-4274-4B98-ADAD-61BC3C603902}" type="pres">
      <dgm:prSet presAssocID="{2060D860-5258-4A94-A2FE-56B03345C1D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ppunti con riempimento a tinta unita"/>
        </a:ext>
      </dgm:extLst>
    </dgm:pt>
    <dgm:pt modelId="{A7A035A8-94A9-4403-B717-952F87A4D05C}" type="pres">
      <dgm:prSet presAssocID="{2060D860-5258-4A94-A2FE-56B03345C1D0}" presName="spaceRect" presStyleCnt="0"/>
      <dgm:spPr/>
    </dgm:pt>
    <dgm:pt modelId="{3797EAC3-59F2-4108-9294-FBEF48F56801}" type="pres">
      <dgm:prSet presAssocID="{2060D860-5258-4A94-A2FE-56B03345C1D0}" presName="parTx" presStyleLbl="revTx" presStyleIdx="1" presStyleCnt="2" custScaleX="102196">
        <dgm:presLayoutVars>
          <dgm:chMax val="0"/>
          <dgm:chPref val="0"/>
        </dgm:presLayoutVars>
      </dgm:prSet>
      <dgm:spPr/>
    </dgm:pt>
  </dgm:ptLst>
  <dgm:cxnLst>
    <dgm:cxn modelId="{6CFF1105-9946-4CEC-A14A-1C052692BB18}" type="presOf" srcId="{D0BE26CF-441B-41CC-A846-0BAB0C2FC3A5}" destId="{EC442AA0-1E01-4498-B246-9988CE94F348}" srcOrd="0" destOrd="0" presId="urn:microsoft.com/office/officeart/2018/2/layout/IconVerticalSolidList"/>
    <dgm:cxn modelId="{8FAAE423-1F19-4921-A007-81D34541808F}" type="presOf" srcId="{B0C41D8A-B976-4F27-89D9-0CF95F9894DC}" destId="{B726DF40-BB49-4A5C-A590-D7356352445B}" srcOrd="0" destOrd="0" presId="urn:microsoft.com/office/officeart/2018/2/layout/IconVerticalSolidList"/>
    <dgm:cxn modelId="{83BF8A65-42A8-49F5-AF51-A02B6551CB75}" srcId="{B0C41D8A-B976-4F27-89D9-0CF95F9894DC}" destId="{D0BE26CF-441B-41CC-A846-0BAB0C2FC3A5}" srcOrd="0" destOrd="0" parTransId="{3D236A0E-EC87-4D08-B3CB-C632B2853073}" sibTransId="{D9AAA8E0-4607-43BD-8871-30BB2A787FFD}"/>
    <dgm:cxn modelId="{C5A58C73-022F-4346-9463-DECBE1869232}" srcId="{B0C41D8A-B976-4F27-89D9-0CF95F9894DC}" destId="{2060D860-5258-4A94-A2FE-56B03345C1D0}" srcOrd="1" destOrd="0" parTransId="{5AC89327-DDEC-402D-8DE9-694FD843051A}" sibTransId="{81370738-D0FC-4C82-9308-27641877FA4D}"/>
    <dgm:cxn modelId="{948211FD-2DE7-407F-B4C6-4F0467FA53B8}" type="presOf" srcId="{2060D860-5258-4A94-A2FE-56B03345C1D0}" destId="{3797EAC3-59F2-4108-9294-FBEF48F56801}" srcOrd="0" destOrd="0" presId="urn:microsoft.com/office/officeart/2018/2/layout/IconVerticalSolidList"/>
    <dgm:cxn modelId="{40C022CD-F53A-4685-819C-35864097A534}" type="presParOf" srcId="{B726DF40-BB49-4A5C-A590-D7356352445B}" destId="{347818B5-CD74-42A1-96C3-DFD2D22DA784}" srcOrd="0" destOrd="0" presId="urn:microsoft.com/office/officeart/2018/2/layout/IconVerticalSolidList"/>
    <dgm:cxn modelId="{48FE210D-6D7B-40E9-8A7C-631BC725599B}" type="presParOf" srcId="{347818B5-CD74-42A1-96C3-DFD2D22DA784}" destId="{93E18E8A-B749-4068-B2E9-4E8160369FE8}" srcOrd="0" destOrd="0" presId="urn:microsoft.com/office/officeart/2018/2/layout/IconVerticalSolidList"/>
    <dgm:cxn modelId="{4B034314-F2CA-4FD1-8A53-FDE2CAD917DC}" type="presParOf" srcId="{347818B5-CD74-42A1-96C3-DFD2D22DA784}" destId="{0285189C-E501-44D0-B087-E51D4D7B89CC}" srcOrd="1" destOrd="0" presId="urn:microsoft.com/office/officeart/2018/2/layout/IconVerticalSolidList"/>
    <dgm:cxn modelId="{61FF8C86-F66B-4A77-9DA8-08271B721831}" type="presParOf" srcId="{347818B5-CD74-42A1-96C3-DFD2D22DA784}" destId="{1B61BEFA-CCD9-45DB-A1AA-6E8E13491450}" srcOrd="2" destOrd="0" presId="urn:microsoft.com/office/officeart/2018/2/layout/IconVerticalSolidList"/>
    <dgm:cxn modelId="{8FEA4B0E-2591-4073-BC91-4846921DA5F8}" type="presParOf" srcId="{347818B5-CD74-42A1-96C3-DFD2D22DA784}" destId="{EC442AA0-1E01-4498-B246-9988CE94F348}" srcOrd="3" destOrd="0" presId="urn:microsoft.com/office/officeart/2018/2/layout/IconVerticalSolidList"/>
    <dgm:cxn modelId="{B118D94A-1E1A-40C4-86BA-A1E24A2EFCE7}" type="presParOf" srcId="{B726DF40-BB49-4A5C-A590-D7356352445B}" destId="{33E7028C-C529-4B46-943C-CED357EA04C9}" srcOrd="1" destOrd="0" presId="urn:microsoft.com/office/officeart/2018/2/layout/IconVerticalSolidList"/>
    <dgm:cxn modelId="{5C59069E-3466-4C05-815A-2F8E61A653DD}" type="presParOf" srcId="{B726DF40-BB49-4A5C-A590-D7356352445B}" destId="{E560F2C2-4E11-410A-A67F-A943E38A968F}" srcOrd="2" destOrd="0" presId="urn:microsoft.com/office/officeart/2018/2/layout/IconVerticalSolidList"/>
    <dgm:cxn modelId="{AAC20F79-38D5-4D6A-B090-C1C920F405F8}" type="presParOf" srcId="{E560F2C2-4E11-410A-A67F-A943E38A968F}" destId="{A650C0FD-F20A-4BC5-BA9E-077A0E15D2D4}" srcOrd="0" destOrd="0" presId="urn:microsoft.com/office/officeart/2018/2/layout/IconVerticalSolidList"/>
    <dgm:cxn modelId="{EE403D7F-6712-4148-898B-2F8AC28D4AB4}" type="presParOf" srcId="{E560F2C2-4E11-410A-A67F-A943E38A968F}" destId="{C33A2ED0-4274-4B98-ADAD-61BC3C603902}" srcOrd="1" destOrd="0" presId="urn:microsoft.com/office/officeart/2018/2/layout/IconVerticalSolidList"/>
    <dgm:cxn modelId="{65CE3AED-1363-4623-A982-9A79CA67BFA0}" type="presParOf" srcId="{E560F2C2-4E11-410A-A67F-A943E38A968F}" destId="{A7A035A8-94A9-4403-B717-952F87A4D05C}" srcOrd="2" destOrd="0" presId="urn:microsoft.com/office/officeart/2018/2/layout/IconVerticalSolidList"/>
    <dgm:cxn modelId="{104EEC0C-ADC2-4D3B-ACA2-44030EB8EB61}" type="presParOf" srcId="{E560F2C2-4E11-410A-A67F-A943E38A968F}" destId="{3797EAC3-59F2-4108-9294-FBEF48F5680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1FD293-5CE2-43B8-98DA-E53C92FD727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52D5E65-F05D-4B3D-833F-1CCE3248A9B5}">
      <dgm:prSet custT="1"/>
      <dgm:spPr/>
      <dgm:t>
        <a:bodyPr/>
        <a:lstStyle/>
        <a:p>
          <a:pPr algn="ctr"/>
          <a:r>
            <a:rPr lang="it-IT" sz="2000" b="1" dirty="0"/>
            <a:t>i Dirigenti scolastici hanno la possibilità di:</a:t>
          </a:r>
        </a:p>
        <a:p>
          <a:pPr algn="just"/>
          <a:endParaRPr lang="it-IT" sz="1800" b="1" dirty="0"/>
        </a:p>
        <a:p>
          <a:pPr algn="just"/>
          <a:r>
            <a:rPr lang="it-IT" sz="1800" b="0" dirty="0"/>
            <a:t>- </a:t>
          </a:r>
          <a:r>
            <a:rPr lang="it-IT" sz="1800" b="1" dirty="0"/>
            <a:t>integrare con evidenze</a:t>
          </a:r>
          <a:r>
            <a:rPr lang="it-IT" sz="1800" b="0" dirty="0"/>
            <a:t>, con riferimento ai singoli obiettivi specifici assegnati</a:t>
          </a:r>
        </a:p>
        <a:p>
          <a:pPr algn="just"/>
          <a:r>
            <a:rPr lang="it-IT" sz="1800" b="0" dirty="0"/>
            <a:t>- </a:t>
          </a:r>
          <a:r>
            <a:rPr lang="it-IT" sz="1800" b="1" dirty="0"/>
            <a:t>argomentare su eventuali aspetti ostativi </a:t>
          </a:r>
          <a:r>
            <a:rPr lang="it-IT" sz="1800" b="0" dirty="0"/>
            <a:t>al raggiungimento dei target previsti</a:t>
          </a:r>
        </a:p>
        <a:p>
          <a:pPr algn="just"/>
          <a:r>
            <a:rPr lang="it-IT" sz="1800" b="0" dirty="0"/>
            <a:t>- </a:t>
          </a:r>
          <a:r>
            <a:rPr lang="it-IT" sz="1800" b="1" dirty="0"/>
            <a:t>rappresentare evidenze positive </a:t>
          </a:r>
          <a:r>
            <a:rPr lang="it-IT" sz="1800" b="0" dirty="0"/>
            <a:t>inerenti al raggiungimento degli obiettivi assegnati</a:t>
          </a:r>
          <a:endParaRPr lang="en-US" sz="1800" b="0" dirty="0"/>
        </a:p>
      </dgm:t>
    </dgm:pt>
    <dgm:pt modelId="{DC958EDC-925C-4EEC-BDA4-FA596FD0A62B}" type="parTrans" cxnId="{369CBE9A-84B0-4194-9542-4C56DBA7D6ED}">
      <dgm:prSet/>
      <dgm:spPr/>
      <dgm:t>
        <a:bodyPr/>
        <a:lstStyle/>
        <a:p>
          <a:endParaRPr lang="en-US"/>
        </a:p>
      </dgm:t>
    </dgm:pt>
    <dgm:pt modelId="{4A61520B-A6AE-4E34-B846-F360E7D2DB05}" type="sibTrans" cxnId="{369CBE9A-84B0-4194-9542-4C56DBA7D6ED}">
      <dgm:prSet/>
      <dgm:spPr/>
      <dgm:t>
        <a:bodyPr/>
        <a:lstStyle/>
        <a:p>
          <a:endParaRPr lang="en-US"/>
        </a:p>
      </dgm:t>
    </dgm:pt>
    <dgm:pt modelId="{383BF7D6-95B6-4679-8CBF-DEF8879786FA}">
      <dgm:prSet custT="1"/>
      <dgm:spPr/>
      <dgm:t>
        <a:bodyPr/>
        <a:lstStyle/>
        <a:p>
          <a:r>
            <a:rPr lang="it-IT" sz="2000" b="1" kern="1200" dirty="0">
              <a:latin typeface="Tw Cen MT" panose="020B0602020104020603"/>
              <a:ea typeface="+mn-ea"/>
              <a:cs typeface="+mn-cs"/>
            </a:rPr>
            <a:t>i Dirigenti degli AT e/o Dirigenti tecnici con funzioni ispettive                    </a:t>
          </a:r>
        </a:p>
        <a:p>
          <a:endParaRPr lang="it-IT" sz="2000" b="1" kern="1200" dirty="0">
            <a:latin typeface="Tw Cen MT" panose="020B0602020104020603"/>
            <a:ea typeface="+mn-ea"/>
            <a:cs typeface="+mn-cs"/>
          </a:endParaRPr>
        </a:p>
        <a:p>
          <a:r>
            <a:rPr lang="it-IT" sz="2000" b="0" kern="1200" dirty="0">
              <a:latin typeface="Tw Cen MT" panose="020B0602020104020603"/>
              <a:ea typeface="+mn-ea"/>
              <a:cs typeface="+mn-cs"/>
            </a:rPr>
            <a:t>possono fornire al Direttore USR, in forma scritta, eventuali elementi utili con specifico riferimento alle materie di competenza degli Uffici dell’Ambito territoriale</a:t>
          </a:r>
          <a:endParaRPr lang="en-US" sz="2000" b="0" kern="1200" dirty="0">
            <a:latin typeface="Tw Cen MT" panose="020B0602020104020603"/>
            <a:ea typeface="+mn-ea"/>
            <a:cs typeface="+mn-cs"/>
          </a:endParaRPr>
        </a:p>
      </dgm:t>
    </dgm:pt>
    <dgm:pt modelId="{BF249F59-0624-47F3-801E-A7D6F5BCDB11}" type="parTrans" cxnId="{69BEF277-D387-4D9B-9BD5-86D48DE5D523}">
      <dgm:prSet/>
      <dgm:spPr/>
      <dgm:t>
        <a:bodyPr/>
        <a:lstStyle/>
        <a:p>
          <a:endParaRPr lang="en-US"/>
        </a:p>
      </dgm:t>
    </dgm:pt>
    <dgm:pt modelId="{07D962B1-8345-4A98-9C99-5DF874DBF62C}" type="sibTrans" cxnId="{69BEF277-D387-4D9B-9BD5-86D48DE5D523}">
      <dgm:prSet/>
      <dgm:spPr/>
      <dgm:t>
        <a:bodyPr/>
        <a:lstStyle/>
        <a:p>
          <a:endParaRPr lang="en-US"/>
        </a:p>
      </dgm:t>
    </dgm:pt>
    <dgm:pt modelId="{3DCEE3BD-F4FD-47CC-A1CD-CDB76C67CE01}" type="pres">
      <dgm:prSet presAssocID="{CC1FD293-5CE2-43B8-98DA-E53C92FD72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E22B8B8-6B10-4AB0-BB50-1D6104F58C5E}" type="pres">
      <dgm:prSet presAssocID="{652D5E65-F05D-4B3D-833F-1CCE3248A9B5}" presName="hierRoot1" presStyleCnt="0"/>
      <dgm:spPr/>
    </dgm:pt>
    <dgm:pt modelId="{34BB1318-40E8-44DA-B63F-20216EA8C7E4}" type="pres">
      <dgm:prSet presAssocID="{652D5E65-F05D-4B3D-833F-1CCE3248A9B5}" presName="composite" presStyleCnt="0"/>
      <dgm:spPr/>
    </dgm:pt>
    <dgm:pt modelId="{F8C25385-AF98-4B7C-B53E-858FAC213836}" type="pres">
      <dgm:prSet presAssocID="{652D5E65-F05D-4B3D-833F-1CCE3248A9B5}" presName="background" presStyleLbl="node0" presStyleIdx="0" presStyleCnt="2"/>
      <dgm:spPr/>
    </dgm:pt>
    <dgm:pt modelId="{CD6D7816-2B73-46D7-834C-56DC5AD2291C}" type="pres">
      <dgm:prSet presAssocID="{652D5E65-F05D-4B3D-833F-1CCE3248A9B5}" presName="text" presStyleLbl="fgAcc0" presStyleIdx="0" presStyleCnt="2" custScaleY="150286" custLinFactNeighborX="-2725" custLinFactNeighborY="-3862">
        <dgm:presLayoutVars>
          <dgm:chPref val="3"/>
        </dgm:presLayoutVars>
      </dgm:prSet>
      <dgm:spPr/>
    </dgm:pt>
    <dgm:pt modelId="{2E1DC5E7-BD66-4643-9A02-A3DAFC6EEA01}" type="pres">
      <dgm:prSet presAssocID="{652D5E65-F05D-4B3D-833F-1CCE3248A9B5}" presName="hierChild2" presStyleCnt="0"/>
      <dgm:spPr/>
    </dgm:pt>
    <dgm:pt modelId="{693DC764-424F-429C-BC90-5538DA9ACAA4}" type="pres">
      <dgm:prSet presAssocID="{383BF7D6-95B6-4679-8CBF-DEF8879786FA}" presName="hierRoot1" presStyleCnt="0"/>
      <dgm:spPr/>
    </dgm:pt>
    <dgm:pt modelId="{099E1D1C-8B19-4F43-B116-54D9A70AE599}" type="pres">
      <dgm:prSet presAssocID="{383BF7D6-95B6-4679-8CBF-DEF8879786FA}" presName="composite" presStyleCnt="0"/>
      <dgm:spPr/>
    </dgm:pt>
    <dgm:pt modelId="{5844A13B-C642-4C36-A144-FB137C8F56FA}" type="pres">
      <dgm:prSet presAssocID="{383BF7D6-95B6-4679-8CBF-DEF8879786FA}" presName="background" presStyleLbl="node0" presStyleIdx="1" presStyleCnt="2"/>
      <dgm:spPr/>
    </dgm:pt>
    <dgm:pt modelId="{C87DA3C1-483B-49EA-991A-822BAFE4A4F9}" type="pres">
      <dgm:prSet presAssocID="{383BF7D6-95B6-4679-8CBF-DEF8879786FA}" presName="text" presStyleLbl="fgAcc0" presStyleIdx="1" presStyleCnt="2">
        <dgm:presLayoutVars>
          <dgm:chPref val="3"/>
        </dgm:presLayoutVars>
      </dgm:prSet>
      <dgm:spPr/>
    </dgm:pt>
    <dgm:pt modelId="{2D3C336E-F392-49C2-912E-B16C774D1202}" type="pres">
      <dgm:prSet presAssocID="{383BF7D6-95B6-4679-8CBF-DEF8879786FA}" presName="hierChild2" presStyleCnt="0"/>
      <dgm:spPr/>
    </dgm:pt>
  </dgm:ptLst>
  <dgm:cxnLst>
    <dgm:cxn modelId="{E4914A5C-0885-44DB-B775-E0653DBDAB64}" type="presOf" srcId="{652D5E65-F05D-4B3D-833F-1CCE3248A9B5}" destId="{CD6D7816-2B73-46D7-834C-56DC5AD2291C}" srcOrd="0" destOrd="0" presId="urn:microsoft.com/office/officeart/2005/8/layout/hierarchy1"/>
    <dgm:cxn modelId="{26AE6367-9165-4772-9279-AFC8124543D5}" type="presOf" srcId="{383BF7D6-95B6-4679-8CBF-DEF8879786FA}" destId="{C87DA3C1-483B-49EA-991A-822BAFE4A4F9}" srcOrd="0" destOrd="0" presId="urn:microsoft.com/office/officeart/2005/8/layout/hierarchy1"/>
    <dgm:cxn modelId="{69BEF277-D387-4D9B-9BD5-86D48DE5D523}" srcId="{CC1FD293-5CE2-43B8-98DA-E53C92FD727A}" destId="{383BF7D6-95B6-4679-8CBF-DEF8879786FA}" srcOrd="1" destOrd="0" parTransId="{BF249F59-0624-47F3-801E-A7D6F5BCDB11}" sibTransId="{07D962B1-8345-4A98-9C99-5DF874DBF62C}"/>
    <dgm:cxn modelId="{369CBE9A-84B0-4194-9542-4C56DBA7D6ED}" srcId="{CC1FD293-5CE2-43B8-98DA-E53C92FD727A}" destId="{652D5E65-F05D-4B3D-833F-1CCE3248A9B5}" srcOrd="0" destOrd="0" parTransId="{DC958EDC-925C-4EEC-BDA4-FA596FD0A62B}" sibTransId="{4A61520B-A6AE-4E34-B846-F360E7D2DB05}"/>
    <dgm:cxn modelId="{B50BB0BC-7E5B-43E8-AC71-016987166B8F}" type="presOf" srcId="{CC1FD293-5CE2-43B8-98DA-E53C92FD727A}" destId="{3DCEE3BD-F4FD-47CC-A1CD-CDB76C67CE01}" srcOrd="0" destOrd="0" presId="urn:microsoft.com/office/officeart/2005/8/layout/hierarchy1"/>
    <dgm:cxn modelId="{E8F19F4D-F6CF-460A-839C-610A38F9AD72}" type="presParOf" srcId="{3DCEE3BD-F4FD-47CC-A1CD-CDB76C67CE01}" destId="{6E22B8B8-6B10-4AB0-BB50-1D6104F58C5E}" srcOrd="0" destOrd="0" presId="urn:microsoft.com/office/officeart/2005/8/layout/hierarchy1"/>
    <dgm:cxn modelId="{D1FFD626-E0E7-4614-B4A3-8E1E84F027EC}" type="presParOf" srcId="{6E22B8B8-6B10-4AB0-BB50-1D6104F58C5E}" destId="{34BB1318-40E8-44DA-B63F-20216EA8C7E4}" srcOrd="0" destOrd="0" presId="urn:microsoft.com/office/officeart/2005/8/layout/hierarchy1"/>
    <dgm:cxn modelId="{048D0B4B-8438-418F-9FA8-975415D921E7}" type="presParOf" srcId="{34BB1318-40E8-44DA-B63F-20216EA8C7E4}" destId="{F8C25385-AF98-4B7C-B53E-858FAC213836}" srcOrd="0" destOrd="0" presId="urn:microsoft.com/office/officeart/2005/8/layout/hierarchy1"/>
    <dgm:cxn modelId="{E052C819-0631-4CA0-B661-809095030E32}" type="presParOf" srcId="{34BB1318-40E8-44DA-B63F-20216EA8C7E4}" destId="{CD6D7816-2B73-46D7-834C-56DC5AD2291C}" srcOrd="1" destOrd="0" presId="urn:microsoft.com/office/officeart/2005/8/layout/hierarchy1"/>
    <dgm:cxn modelId="{639CC0FA-FD05-437B-8994-53DACB9C9C36}" type="presParOf" srcId="{6E22B8B8-6B10-4AB0-BB50-1D6104F58C5E}" destId="{2E1DC5E7-BD66-4643-9A02-A3DAFC6EEA01}" srcOrd="1" destOrd="0" presId="urn:microsoft.com/office/officeart/2005/8/layout/hierarchy1"/>
    <dgm:cxn modelId="{61E3E025-D301-4161-B9E8-2DAE1BE7A05B}" type="presParOf" srcId="{3DCEE3BD-F4FD-47CC-A1CD-CDB76C67CE01}" destId="{693DC764-424F-429C-BC90-5538DA9ACAA4}" srcOrd="1" destOrd="0" presId="urn:microsoft.com/office/officeart/2005/8/layout/hierarchy1"/>
    <dgm:cxn modelId="{790C0CEB-A72B-43B2-8147-5DBA57E2127D}" type="presParOf" srcId="{693DC764-424F-429C-BC90-5538DA9ACAA4}" destId="{099E1D1C-8B19-4F43-B116-54D9A70AE599}" srcOrd="0" destOrd="0" presId="urn:microsoft.com/office/officeart/2005/8/layout/hierarchy1"/>
    <dgm:cxn modelId="{54AF9260-1037-4623-AB24-9845B6B1BFB3}" type="presParOf" srcId="{099E1D1C-8B19-4F43-B116-54D9A70AE599}" destId="{5844A13B-C642-4C36-A144-FB137C8F56FA}" srcOrd="0" destOrd="0" presId="urn:microsoft.com/office/officeart/2005/8/layout/hierarchy1"/>
    <dgm:cxn modelId="{6A6EB58D-B09C-4A9A-8D50-7127FCBF741E}" type="presParOf" srcId="{099E1D1C-8B19-4F43-B116-54D9A70AE599}" destId="{C87DA3C1-483B-49EA-991A-822BAFE4A4F9}" srcOrd="1" destOrd="0" presId="urn:microsoft.com/office/officeart/2005/8/layout/hierarchy1"/>
    <dgm:cxn modelId="{3C58A35A-DA9A-42CB-895C-17EE1EF9396B}" type="presParOf" srcId="{693DC764-424F-429C-BC90-5538DA9ACAA4}" destId="{2D3C336E-F392-49C2-912E-B16C774D12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BC4FAC-4D0A-4531-9829-C8B3627355E2}" type="doc">
      <dgm:prSet loTypeId="urn:microsoft.com/office/officeart/2005/8/layout/hierarchy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AEE3820-98D5-4A02-83D5-9ED05FF61ECD}">
      <dgm:prSet/>
      <dgm:spPr/>
      <dgm:t>
        <a:bodyPr/>
        <a:lstStyle/>
        <a:p>
          <a:r>
            <a:rPr lang="it-IT" b="1" dirty="0"/>
            <a:t>VALUTAZIONE DEI RISULTATI IN BASE AL CONSEGUIMENTO DEGLI OBIETTIVI: </a:t>
          </a:r>
        </a:p>
        <a:p>
          <a:r>
            <a:rPr lang="it-IT" b="1" dirty="0"/>
            <a:t>max punti 80</a:t>
          </a:r>
          <a:endParaRPr lang="en-US" dirty="0"/>
        </a:p>
      </dgm:t>
    </dgm:pt>
    <dgm:pt modelId="{0C2E0DD5-BBC3-4581-BD6B-E4B724D6A652}" type="parTrans" cxnId="{DE6B6C5A-3A0B-427F-AAD9-C9F8C03AB5DA}">
      <dgm:prSet/>
      <dgm:spPr/>
      <dgm:t>
        <a:bodyPr/>
        <a:lstStyle/>
        <a:p>
          <a:endParaRPr lang="en-US"/>
        </a:p>
      </dgm:t>
    </dgm:pt>
    <dgm:pt modelId="{8638298E-AC6D-44CD-9E3A-C738B8BCF5D1}" type="sibTrans" cxnId="{DE6B6C5A-3A0B-427F-AAD9-C9F8C03AB5DA}">
      <dgm:prSet/>
      <dgm:spPr/>
      <dgm:t>
        <a:bodyPr/>
        <a:lstStyle/>
        <a:p>
          <a:endParaRPr lang="en-US"/>
        </a:p>
      </dgm:t>
    </dgm:pt>
    <dgm:pt modelId="{679B6B95-3A17-45FA-8699-609464087030}">
      <dgm:prSet/>
      <dgm:spPr/>
      <dgm:t>
        <a:bodyPr/>
        <a:lstStyle/>
        <a:p>
          <a:r>
            <a:rPr lang="it-IT" b="1" dirty="0"/>
            <a:t>COMPORTAMENTI PROFESSIONALI E ORGANIZZATIVI: </a:t>
          </a:r>
        </a:p>
        <a:p>
          <a:r>
            <a:rPr lang="it-IT" b="1" dirty="0"/>
            <a:t>max punti 20</a:t>
          </a:r>
          <a:endParaRPr lang="en-US" dirty="0"/>
        </a:p>
      </dgm:t>
    </dgm:pt>
    <dgm:pt modelId="{B1D765B9-5AC2-46FE-B5B2-5134E4D1A6FF}" type="parTrans" cxnId="{510E349A-898D-4E07-99DA-118276564B43}">
      <dgm:prSet/>
      <dgm:spPr/>
      <dgm:t>
        <a:bodyPr/>
        <a:lstStyle/>
        <a:p>
          <a:endParaRPr lang="en-US"/>
        </a:p>
      </dgm:t>
    </dgm:pt>
    <dgm:pt modelId="{BEADF643-3989-4B7D-ACDA-DD84B847E4E6}" type="sibTrans" cxnId="{510E349A-898D-4E07-99DA-118276564B43}">
      <dgm:prSet/>
      <dgm:spPr/>
      <dgm:t>
        <a:bodyPr/>
        <a:lstStyle/>
        <a:p>
          <a:endParaRPr lang="en-US"/>
        </a:p>
      </dgm:t>
    </dgm:pt>
    <dgm:pt modelId="{68529E01-B650-4954-8D6F-460D49FA563C}" type="pres">
      <dgm:prSet presAssocID="{E1BC4FAC-4D0A-4531-9829-C8B3627355E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0DAADDB-42DC-4473-949C-FFB9EC86A918}" type="pres">
      <dgm:prSet presAssocID="{EAEE3820-98D5-4A02-83D5-9ED05FF61ECD}" presName="hierRoot1" presStyleCnt="0"/>
      <dgm:spPr/>
    </dgm:pt>
    <dgm:pt modelId="{17563648-CB65-46CF-9E50-780B5D5DADA1}" type="pres">
      <dgm:prSet presAssocID="{EAEE3820-98D5-4A02-83D5-9ED05FF61ECD}" presName="composite" presStyleCnt="0"/>
      <dgm:spPr/>
    </dgm:pt>
    <dgm:pt modelId="{97425BF0-2608-4F52-A76F-9FB26B6DA05C}" type="pres">
      <dgm:prSet presAssocID="{EAEE3820-98D5-4A02-83D5-9ED05FF61ECD}" presName="background" presStyleLbl="node0" presStyleIdx="0" presStyleCnt="2"/>
      <dgm:spPr/>
    </dgm:pt>
    <dgm:pt modelId="{EBFD440C-24D7-42E8-A8CE-50C134566732}" type="pres">
      <dgm:prSet presAssocID="{EAEE3820-98D5-4A02-83D5-9ED05FF61ECD}" presName="text" presStyleLbl="fgAcc0" presStyleIdx="0" presStyleCnt="2">
        <dgm:presLayoutVars>
          <dgm:chPref val="3"/>
        </dgm:presLayoutVars>
      </dgm:prSet>
      <dgm:spPr/>
    </dgm:pt>
    <dgm:pt modelId="{4AD49023-0D13-4C2D-9284-EAC56784F000}" type="pres">
      <dgm:prSet presAssocID="{EAEE3820-98D5-4A02-83D5-9ED05FF61ECD}" presName="hierChild2" presStyleCnt="0"/>
      <dgm:spPr/>
    </dgm:pt>
    <dgm:pt modelId="{541B1429-DE54-452B-8C12-6B764BB1B463}" type="pres">
      <dgm:prSet presAssocID="{679B6B95-3A17-45FA-8699-609464087030}" presName="hierRoot1" presStyleCnt="0"/>
      <dgm:spPr/>
    </dgm:pt>
    <dgm:pt modelId="{4C62F214-FF3C-47BB-9F9F-D597D0171244}" type="pres">
      <dgm:prSet presAssocID="{679B6B95-3A17-45FA-8699-609464087030}" presName="composite" presStyleCnt="0"/>
      <dgm:spPr/>
    </dgm:pt>
    <dgm:pt modelId="{5D19D3F5-263F-4140-8D42-3798CE1342A5}" type="pres">
      <dgm:prSet presAssocID="{679B6B95-3A17-45FA-8699-609464087030}" presName="background" presStyleLbl="node0" presStyleIdx="1" presStyleCnt="2"/>
      <dgm:spPr/>
    </dgm:pt>
    <dgm:pt modelId="{0CCF511A-137E-4629-9A17-E7234520B152}" type="pres">
      <dgm:prSet presAssocID="{679B6B95-3A17-45FA-8699-609464087030}" presName="text" presStyleLbl="fgAcc0" presStyleIdx="1" presStyleCnt="2">
        <dgm:presLayoutVars>
          <dgm:chPref val="3"/>
        </dgm:presLayoutVars>
      </dgm:prSet>
      <dgm:spPr/>
    </dgm:pt>
    <dgm:pt modelId="{BD5E8FDE-AD02-4EFC-8723-77D704CCDB96}" type="pres">
      <dgm:prSet presAssocID="{679B6B95-3A17-45FA-8699-609464087030}" presName="hierChild2" presStyleCnt="0"/>
      <dgm:spPr/>
    </dgm:pt>
  </dgm:ptLst>
  <dgm:cxnLst>
    <dgm:cxn modelId="{5B0C4119-E87C-4F76-9BB5-7FFF762A9376}" type="presOf" srcId="{E1BC4FAC-4D0A-4531-9829-C8B3627355E2}" destId="{68529E01-B650-4954-8D6F-460D49FA563C}" srcOrd="0" destOrd="0" presId="urn:microsoft.com/office/officeart/2005/8/layout/hierarchy1"/>
    <dgm:cxn modelId="{1D7A5220-EC13-434A-A31A-A53028F44062}" type="presOf" srcId="{EAEE3820-98D5-4A02-83D5-9ED05FF61ECD}" destId="{EBFD440C-24D7-42E8-A8CE-50C134566732}" srcOrd="0" destOrd="0" presId="urn:microsoft.com/office/officeart/2005/8/layout/hierarchy1"/>
    <dgm:cxn modelId="{A21EB674-0E87-41EC-B7B5-B95FE74FF34A}" type="presOf" srcId="{679B6B95-3A17-45FA-8699-609464087030}" destId="{0CCF511A-137E-4629-9A17-E7234520B152}" srcOrd="0" destOrd="0" presId="urn:microsoft.com/office/officeart/2005/8/layout/hierarchy1"/>
    <dgm:cxn modelId="{DE6B6C5A-3A0B-427F-AAD9-C9F8C03AB5DA}" srcId="{E1BC4FAC-4D0A-4531-9829-C8B3627355E2}" destId="{EAEE3820-98D5-4A02-83D5-9ED05FF61ECD}" srcOrd="0" destOrd="0" parTransId="{0C2E0DD5-BBC3-4581-BD6B-E4B724D6A652}" sibTransId="{8638298E-AC6D-44CD-9E3A-C738B8BCF5D1}"/>
    <dgm:cxn modelId="{510E349A-898D-4E07-99DA-118276564B43}" srcId="{E1BC4FAC-4D0A-4531-9829-C8B3627355E2}" destId="{679B6B95-3A17-45FA-8699-609464087030}" srcOrd="1" destOrd="0" parTransId="{B1D765B9-5AC2-46FE-B5B2-5134E4D1A6FF}" sibTransId="{BEADF643-3989-4B7D-ACDA-DD84B847E4E6}"/>
    <dgm:cxn modelId="{F09903BD-DBF5-40D2-AF4F-DB99FC38DAEC}" type="presParOf" srcId="{68529E01-B650-4954-8D6F-460D49FA563C}" destId="{60DAADDB-42DC-4473-949C-FFB9EC86A918}" srcOrd="0" destOrd="0" presId="urn:microsoft.com/office/officeart/2005/8/layout/hierarchy1"/>
    <dgm:cxn modelId="{470CCC35-BD9A-4F7B-A7FA-7C4CC2CFD231}" type="presParOf" srcId="{60DAADDB-42DC-4473-949C-FFB9EC86A918}" destId="{17563648-CB65-46CF-9E50-780B5D5DADA1}" srcOrd="0" destOrd="0" presId="urn:microsoft.com/office/officeart/2005/8/layout/hierarchy1"/>
    <dgm:cxn modelId="{25CE1271-FE5C-4289-B99F-9FA78707D8CF}" type="presParOf" srcId="{17563648-CB65-46CF-9E50-780B5D5DADA1}" destId="{97425BF0-2608-4F52-A76F-9FB26B6DA05C}" srcOrd="0" destOrd="0" presId="urn:microsoft.com/office/officeart/2005/8/layout/hierarchy1"/>
    <dgm:cxn modelId="{2E9FD268-1BE3-4E89-9A90-B8980389D0E4}" type="presParOf" srcId="{17563648-CB65-46CF-9E50-780B5D5DADA1}" destId="{EBFD440C-24D7-42E8-A8CE-50C134566732}" srcOrd="1" destOrd="0" presId="urn:microsoft.com/office/officeart/2005/8/layout/hierarchy1"/>
    <dgm:cxn modelId="{506F5894-AB6F-484D-A149-BB02FBC17155}" type="presParOf" srcId="{60DAADDB-42DC-4473-949C-FFB9EC86A918}" destId="{4AD49023-0D13-4C2D-9284-EAC56784F000}" srcOrd="1" destOrd="0" presId="urn:microsoft.com/office/officeart/2005/8/layout/hierarchy1"/>
    <dgm:cxn modelId="{83E7CD1B-262E-4BC7-A229-B639E6C7C389}" type="presParOf" srcId="{68529E01-B650-4954-8D6F-460D49FA563C}" destId="{541B1429-DE54-452B-8C12-6B764BB1B463}" srcOrd="1" destOrd="0" presId="urn:microsoft.com/office/officeart/2005/8/layout/hierarchy1"/>
    <dgm:cxn modelId="{304472D3-1BA3-4331-B5FB-F87676ACF943}" type="presParOf" srcId="{541B1429-DE54-452B-8C12-6B764BB1B463}" destId="{4C62F214-FF3C-47BB-9F9F-D597D0171244}" srcOrd="0" destOrd="0" presId="urn:microsoft.com/office/officeart/2005/8/layout/hierarchy1"/>
    <dgm:cxn modelId="{F87E2D5A-0FB9-4EDC-A913-9EB802FF8DF9}" type="presParOf" srcId="{4C62F214-FF3C-47BB-9F9F-D597D0171244}" destId="{5D19D3F5-263F-4140-8D42-3798CE1342A5}" srcOrd="0" destOrd="0" presId="urn:microsoft.com/office/officeart/2005/8/layout/hierarchy1"/>
    <dgm:cxn modelId="{90EC5654-F936-45DE-9D16-5A010D291467}" type="presParOf" srcId="{4C62F214-FF3C-47BB-9F9F-D597D0171244}" destId="{0CCF511A-137E-4629-9A17-E7234520B152}" srcOrd="1" destOrd="0" presId="urn:microsoft.com/office/officeart/2005/8/layout/hierarchy1"/>
    <dgm:cxn modelId="{A64EEB31-CC67-4487-B8D0-B7A7939F6AFD}" type="presParOf" srcId="{541B1429-DE54-452B-8C12-6B764BB1B463}" destId="{BD5E8FDE-AD02-4EFC-8723-77D704CCDB9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1BC4FAC-4D0A-4531-9829-C8B3627355E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2" csCatId="colorful" phldr="1"/>
      <dgm:spPr/>
      <dgm:t>
        <a:bodyPr/>
        <a:lstStyle/>
        <a:p>
          <a:endParaRPr lang="en-US"/>
        </a:p>
      </dgm:t>
    </dgm:pt>
    <dgm:pt modelId="{679B6B95-3A17-45FA-8699-609464087030}">
      <dgm:prSet/>
      <dgm:spPr/>
      <dgm:t>
        <a:bodyPr/>
        <a:lstStyle/>
        <a:p>
          <a:pPr algn="just">
            <a:lnSpc>
              <a:spcPct val="100000"/>
            </a:lnSpc>
          </a:pPr>
          <a:r>
            <a:rPr lang="it-IT" b="1" dirty="0"/>
            <a:t>COMPORTAMENTI PROFESSIONALI E ORGANIZZATIVI: </a:t>
          </a:r>
          <a:r>
            <a:rPr lang="it-IT" b="1" u="sng" dirty="0"/>
            <a:t>max punti 20  </a:t>
          </a:r>
          <a:r>
            <a:rPr lang="it-IT" dirty="0"/>
            <a:t>Attribuiti dai Direttori USR sulla base della </a:t>
          </a:r>
          <a:r>
            <a:rPr lang="it-IT" b="1" dirty="0">
              <a:hlinkClick xmlns:r="http://schemas.openxmlformats.org/officeDocument/2006/relationships" r:id="rId1" action="ppaction://hlinkfile"/>
            </a:rPr>
            <a:t>RUBRICA DI VALUTAZIONE </a:t>
          </a:r>
          <a:r>
            <a:rPr lang="it-IT" dirty="0"/>
            <a:t>dei comportamenti professionali ed organizzativi a seguito dell’istruttoria da parte dei Dirigenti degli AT e Dirigenti tecnici con funzioni ispettive</a:t>
          </a:r>
          <a:endParaRPr lang="en-US" dirty="0"/>
        </a:p>
      </dgm:t>
    </dgm:pt>
    <dgm:pt modelId="{B1D765B9-5AC2-46FE-B5B2-5134E4D1A6FF}" type="parTrans" cxnId="{510E349A-898D-4E07-99DA-118276564B43}">
      <dgm:prSet/>
      <dgm:spPr/>
      <dgm:t>
        <a:bodyPr/>
        <a:lstStyle/>
        <a:p>
          <a:endParaRPr lang="en-US"/>
        </a:p>
      </dgm:t>
    </dgm:pt>
    <dgm:pt modelId="{BEADF643-3989-4B7D-ACDA-DD84B847E4E6}" type="sibTrans" cxnId="{510E349A-898D-4E07-99DA-118276564B43}">
      <dgm:prSet/>
      <dgm:spPr/>
      <dgm:t>
        <a:bodyPr/>
        <a:lstStyle/>
        <a:p>
          <a:endParaRPr lang="en-US"/>
        </a:p>
      </dgm:t>
    </dgm:pt>
    <dgm:pt modelId="{EAEE3820-98D5-4A02-83D5-9ED05FF61ECD}">
      <dgm:prSet custT="1"/>
      <dgm:spPr/>
      <dgm:t>
        <a:bodyPr/>
        <a:lstStyle/>
        <a:p>
          <a:pPr algn="just">
            <a:lnSpc>
              <a:spcPct val="100000"/>
            </a:lnSpc>
          </a:pPr>
          <a:r>
            <a:rPr lang="it-IT" sz="2400" b="1" dirty="0"/>
            <a:t>VALUTAZIONE DEI RISULTATI IN BASE AL CONSEGUIMENTO DEGLI OBIETTIVI</a:t>
          </a:r>
          <a:r>
            <a:rPr lang="it-IT" sz="2100" b="1" dirty="0"/>
            <a:t>: </a:t>
          </a:r>
          <a:r>
            <a:rPr lang="it-IT" sz="2100" b="1" u="sng" dirty="0"/>
            <a:t>max punti 80 </a:t>
          </a:r>
          <a:r>
            <a:rPr lang="it-IT" sz="2100" dirty="0"/>
            <a:t>- determinati dalla somma dei punteggi associati ad ogni indicatore desumibili automaticamente dal sistema informativo attraverso la PIATTAFORMA</a:t>
          </a:r>
          <a:endParaRPr lang="en-US" sz="2100" dirty="0"/>
        </a:p>
      </dgm:t>
    </dgm:pt>
    <dgm:pt modelId="{8638298E-AC6D-44CD-9E3A-C738B8BCF5D1}" type="sibTrans" cxnId="{DE6B6C5A-3A0B-427F-AAD9-C9F8C03AB5DA}">
      <dgm:prSet/>
      <dgm:spPr/>
      <dgm:t>
        <a:bodyPr/>
        <a:lstStyle/>
        <a:p>
          <a:endParaRPr lang="en-US"/>
        </a:p>
      </dgm:t>
    </dgm:pt>
    <dgm:pt modelId="{0C2E0DD5-BBC3-4581-BD6B-E4B724D6A652}" type="parTrans" cxnId="{DE6B6C5A-3A0B-427F-AAD9-C9F8C03AB5DA}">
      <dgm:prSet/>
      <dgm:spPr/>
      <dgm:t>
        <a:bodyPr/>
        <a:lstStyle/>
        <a:p>
          <a:endParaRPr lang="en-US"/>
        </a:p>
      </dgm:t>
    </dgm:pt>
    <dgm:pt modelId="{8D72259B-F47F-4EE1-9ED0-5B94497BFD77}" type="pres">
      <dgm:prSet presAssocID="{E1BC4FAC-4D0A-4531-9829-C8B3627355E2}" presName="root" presStyleCnt="0">
        <dgm:presLayoutVars>
          <dgm:dir/>
          <dgm:resizeHandles val="exact"/>
        </dgm:presLayoutVars>
      </dgm:prSet>
      <dgm:spPr/>
    </dgm:pt>
    <dgm:pt modelId="{1D49608A-18D0-4D25-9DD9-5A4FBFA353B4}" type="pres">
      <dgm:prSet presAssocID="{EAEE3820-98D5-4A02-83D5-9ED05FF61ECD}" presName="compNode" presStyleCnt="0"/>
      <dgm:spPr/>
    </dgm:pt>
    <dgm:pt modelId="{1A93FA1E-5171-42EE-9532-FCEEF134F6FB}" type="pres">
      <dgm:prSet presAssocID="{EAEE3820-98D5-4A02-83D5-9ED05FF61ECD}" presName="bgRect" presStyleLbl="bgShp" presStyleIdx="0" presStyleCnt="2" custScaleY="132238"/>
      <dgm:spPr/>
    </dgm:pt>
    <dgm:pt modelId="{A0144BF4-80D4-45D3-B0DB-3B67C9B3C2B1}" type="pres">
      <dgm:prSet presAssocID="{EAEE3820-98D5-4A02-83D5-9ED05FF61ECD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ro a segno"/>
        </a:ext>
      </dgm:extLst>
    </dgm:pt>
    <dgm:pt modelId="{02C82988-B024-4691-B390-FE91D4629BD8}" type="pres">
      <dgm:prSet presAssocID="{EAEE3820-98D5-4A02-83D5-9ED05FF61ECD}" presName="spaceRect" presStyleCnt="0"/>
      <dgm:spPr/>
    </dgm:pt>
    <dgm:pt modelId="{133D8B0B-5FDE-4C63-9A9F-A34547984EE8}" type="pres">
      <dgm:prSet presAssocID="{EAEE3820-98D5-4A02-83D5-9ED05FF61ECD}" presName="parTx" presStyleLbl="revTx" presStyleIdx="0" presStyleCnt="2">
        <dgm:presLayoutVars>
          <dgm:chMax val="0"/>
          <dgm:chPref val="0"/>
        </dgm:presLayoutVars>
      </dgm:prSet>
      <dgm:spPr/>
    </dgm:pt>
    <dgm:pt modelId="{F7D754BC-E56D-4ED7-B628-CA3AC6CB4925}" type="pres">
      <dgm:prSet presAssocID="{8638298E-AC6D-44CD-9E3A-C738B8BCF5D1}" presName="sibTrans" presStyleCnt="0"/>
      <dgm:spPr/>
    </dgm:pt>
    <dgm:pt modelId="{166F21ED-C782-4813-9096-F1176970B81E}" type="pres">
      <dgm:prSet presAssocID="{679B6B95-3A17-45FA-8699-609464087030}" presName="compNode" presStyleCnt="0"/>
      <dgm:spPr/>
    </dgm:pt>
    <dgm:pt modelId="{52C52DBE-6118-4D69-A192-B228A1D0FC28}" type="pres">
      <dgm:prSet presAssocID="{679B6B95-3A17-45FA-8699-609464087030}" presName="bgRect" presStyleLbl="bgShp" presStyleIdx="1" presStyleCnt="2" custScaleY="136287"/>
      <dgm:spPr/>
    </dgm:pt>
    <dgm:pt modelId="{5E38FD53-AEFF-453E-846C-79297848C998}" type="pres">
      <dgm:prSet presAssocID="{679B6B95-3A17-45FA-8699-609464087030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nching Diagram"/>
        </a:ext>
      </dgm:extLst>
    </dgm:pt>
    <dgm:pt modelId="{075AE2F5-B3B4-479E-B430-177981EB2478}" type="pres">
      <dgm:prSet presAssocID="{679B6B95-3A17-45FA-8699-609464087030}" presName="spaceRect" presStyleCnt="0"/>
      <dgm:spPr/>
    </dgm:pt>
    <dgm:pt modelId="{8529FA23-BA65-4732-9D55-F2234246ACC6}" type="pres">
      <dgm:prSet presAssocID="{679B6B95-3A17-45FA-8699-609464087030}" presName="parTx" presStyleLbl="revTx" presStyleIdx="1" presStyleCnt="2" custScaleY="149546">
        <dgm:presLayoutVars>
          <dgm:chMax val="0"/>
          <dgm:chPref val="0"/>
        </dgm:presLayoutVars>
      </dgm:prSet>
      <dgm:spPr/>
    </dgm:pt>
  </dgm:ptLst>
  <dgm:cxnLst>
    <dgm:cxn modelId="{189AF62D-37BC-4FB3-8A2B-8916BD56528F}" type="presOf" srcId="{EAEE3820-98D5-4A02-83D5-9ED05FF61ECD}" destId="{133D8B0B-5FDE-4C63-9A9F-A34547984EE8}" srcOrd="0" destOrd="0" presId="urn:microsoft.com/office/officeart/2018/2/layout/IconVerticalSolidList"/>
    <dgm:cxn modelId="{BBF75679-569D-4AEE-89A5-660327221653}" type="presOf" srcId="{679B6B95-3A17-45FA-8699-609464087030}" destId="{8529FA23-BA65-4732-9D55-F2234246ACC6}" srcOrd="0" destOrd="0" presId="urn:microsoft.com/office/officeart/2018/2/layout/IconVerticalSolidList"/>
    <dgm:cxn modelId="{DE6B6C5A-3A0B-427F-AAD9-C9F8C03AB5DA}" srcId="{E1BC4FAC-4D0A-4531-9829-C8B3627355E2}" destId="{EAEE3820-98D5-4A02-83D5-9ED05FF61ECD}" srcOrd="0" destOrd="0" parTransId="{0C2E0DD5-BBC3-4581-BD6B-E4B724D6A652}" sibTransId="{8638298E-AC6D-44CD-9E3A-C738B8BCF5D1}"/>
    <dgm:cxn modelId="{510E349A-898D-4E07-99DA-118276564B43}" srcId="{E1BC4FAC-4D0A-4531-9829-C8B3627355E2}" destId="{679B6B95-3A17-45FA-8699-609464087030}" srcOrd="1" destOrd="0" parTransId="{B1D765B9-5AC2-46FE-B5B2-5134E4D1A6FF}" sibTransId="{BEADF643-3989-4B7D-ACDA-DD84B847E4E6}"/>
    <dgm:cxn modelId="{40A3A5C7-8AEB-46D9-81E6-7EDDA35A4018}" type="presOf" srcId="{E1BC4FAC-4D0A-4531-9829-C8B3627355E2}" destId="{8D72259B-F47F-4EE1-9ED0-5B94497BFD77}" srcOrd="0" destOrd="0" presId="urn:microsoft.com/office/officeart/2018/2/layout/IconVerticalSolidList"/>
    <dgm:cxn modelId="{FA6B82CC-FAB6-43C4-990D-F423191F957E}" type="presParOf" srcId="{8D72259B-F47F-4EE1-9ED0-5B94497BFD77}" destId="{1D49608A-18D0-4D25-9DD9-5A4FBFA353B4}" srcOrd="0" destOrd="0" presId="urn:microsoft.com/office/officeart/2018/2/layout/IconVerticalSolidList"/>
    <dgm:cxn modelId="{FFD9C938-831D-4650-BC16-758B26C6A21F}" type="presParOf" srcId="{1D49608A-18D0-4D25-9DD9-5A4FBFA353B4}" destId="{1A93FA1E-5171-42EE-9532-FCEEF134F6FB}" srcOrd="0" destOrd="0" presId="urn:microsoft.com/office/officeart/2018/2/layout/IconVerticalSolidList"/>
    <dgm:cxn modelId="{D7DC76A6-1604-4436-8B09-88D6B0194C57}" type="presParOf" srcId="{1D49608A-18D0-4D25-9DD9-5A4FBFA353B4}" destId="{A0144BF4-80D4-45D3-B0DB-3B67C9B3C2B1}" srcOrd="1" destOrd="0" presId="urn:microsoft.com/office/officeart/2018/2/layout/IconVerticalSolidList"/>
    <dgm:cxn modelId="{4D0B9253-D34F-4EF3-BF90-BD5F4AB2543A}" type="presParOf" srcId="{1D49608A-18D0-4D25-9DD9-5A4FBFA353B4}" destId="{02C82988-B024-4691-B390-FE91D4629BD8}" srcOrd="2" destOrd="0" presId="urn:microsoft.com/office/officeart/2018/2/layout/IconVerticalSolidList"/>
    <dgm:cxn modelId="{F9137204-3894-496F-A60D-CF030390E232}" type="presParOf" srcId="{1D49608A-18D0-4D25-9DD9-5A4FBFA353B4}" destId="{133D8B0B-5FDE-4C63-9A9F-A34547984EE8}" srcOrd="3" destOrd="0" presId="urn:microsoft.com/office/officeart/2018/2/layout/IconVerticalSolidList"/>
    <dgm:cxn modelId="{516505AE-FAAC-44C5-978E-7A2BABA7D32F}" type="presParOf" srcId="{8D72259B-F47F-4EE1-9ED0-5B94497BFD77}" destId="{F7D754BC-E56D-4ED7-B628-CA3AC6CB4925}" srcOrd="1" destOrd="0" presId="urn:microsoft.com/office/officeart/2018/2/layout/IconVerticalSolidList"/>
    <dgm:cxn modelId="{9E8A8005-2438-4833-BF5E-797F7C8D95EB}" type="presParOf" srcId="{8D72259B-F47F-4EE1-9ED0-5B94497BFD77}" destId="{166F21ED-C782-4813-9096-F1176970B81E}" srcOrd="2" destOrd="0" presId="urn:microsoft.com/office/officeart/2018/2/layout/IconVerticalSolidList"/>
    <dgm:cxn modelId="{A5843CC7-652A-4A1B-95BD-19A8C0D73488}" type="presParOf" srcId="{166F21ED-C782-4813-9096-F1176970B81E}" destId="{52C52DBE-6118-4D69-A192-B228A1D0FC28}" srcOrd="0" destOrd="0" presId="urn:microsoft.com/office/officeart/2018/2/layout/IconVerticalSolidList"/>
    <dgm:cxn modelId="{28593D9A-2245-4EE8-9811-CC773D553E83}" type="presParOf" srcId="{166F21ED-C782-4813-9096-F1176970B81E}" destId="{5E38FD53-AEFF-453E-846C-79297848C998}" srcOrd="1" destOrd="0" presId="urn:microsoft.com/office/officeart/2018/2/layout/IconVerticalSolidList"/>
    <dgm:cxn modelId="{50F68C5E-1CBE-457C-923C-FB5B71317023}" type="presParOf" srcId="{166F21ED-C782-4813-9096-F1176970B81E}" destId="{075AE2F5-B3B4-479E-B430-177981EB2478}" srcOrd="2" destOrd="0" presId="urn:microsoft.com/office/officeart/2018/2/layout/IconVerticalSolidList"/>
    <dgm:cxn modelId="{15773B93-39CE-4E15-B63E-D27AE493D0C2}" type="presParOf" srcId="{166F21ED-C782-4813-9096-F1176970B81E}" destId="{8529FA23-BA65-4732-9D55-F2234246ACC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9A071D-2074-42CD-8CDF-4372C760179A}">
      <dsp:nvSpPr>
        <dsp:cNvPr id="0" name=""/>
        <dsp:cNvSpPr/>
      </dsp:nvSpPr>
      <dsp:spPr>
        <a:xfrm>
          <a:off x="0" y="6843"/>
          <a:ext cx="7026741" cy="17702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718581-EDEF-4206-8882-34A67859B3EA}">
      <dsp:nvSpPr>
        <dsp:cNvPr id="0" name=""/>
        <dsp:cNvSpPr/>
      </dsp:nvSpPr>
      <dsp:spPr>
        <a:xfrm>
          <a:off x="535495" y="405146"/>
          <a:ext cx="974580" cy="97362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7328D-863D-4909-8325-7FB368CBD86F}">
      <dsp:nvSpPr>
        <dsp:cNvPr id="0" name=""/>
        <dsp:cNvSpPr/>
      </dsp:nvSpPr>
      <dsp:spPr>
        <a:xfrm>
          <a:off x="1872576" y="6843"/>
          <a:ext cx="5081713" cy="1771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33" tIns="187533" rIns="187533" bIns="187533" numCol="1" spcCol="1270" anchor="ctr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garantire </a:t>
          </a:r>
          <a:r>
            <a:rPr lang="it-IT" sz="1800" b="1" kern="1200" dirty="0"/>
            <a:t>oggettiva e trasparente valutazione </a:t>
          </a:r>
          <a:r>
            <a:rPr lang="it-IT" sz="1800" kern="1200" dirty="0"/>
            <a:t>dei risultati individuali conseguiti dai Dirigenti sulla base di obiettivi chiaramente definiti e misurabili, </a:t>
          </a:r>
          <a:r>
            <a:rPr lang="it-IT" sz="1800" b="1" kern="1200" dirty="0"/>
            <a:t>nella prospettiva del progressivo incremento della qualità del servizio scolastico</a:t>
          </a:r>
          <a:r>
            <a:rPr lang="it-IT" sz="1800" kern="1200" dirty="0"/>
            <a:t> e della </a:t>
          </a:r>
          <a:r>
            <a:rPr lang="it-IT" sz="1800" b="1" kern="1200" dirty="0"/>
            <a:t>valorizzazione e del miglioramento professionale </a:t>
          </a:r>
          <a:r>
            <a:rPr lang="it-IT" sz="1800" kern="1200" dirty="0"/>
            <a:t>dei Dirigenti</a:t>
          </a:r>
        </a:p>
      </dsp:txBody>
      <dsp:txXfrm>
        <a:off x="1872576" y="6843"/>
        <a:ext cx="5081713" cy="1771964"/>
      </dsp:txXfrm>
    </dsp:sp>
    <dsp:sp modelId="{C5F8AB6F-1371-4B0C-8471-6F8582AA9F55}">
      <dsp:nvSpPr>
        <dsp:cNvPr id="0" name=""/>
        <dsp:cNvSpPr/>
      </dsp:nvSpPr>
      <dsp:spPr>
        <a:xfrm>
          <a:off x="0" y="2142288"/>
          <a:ext cx="7026741" cy="17702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061A8F-5819-4957-87BB-4276BF368E6A}">
      <dsp:nvSpPr>
        <dsp:cNvPr id="0" name=""/>
        <dsp:cNvSpPr/>
      </dsp:nvSpPr>
      <dsp:spPr>
        <a:xfrm>
          <a:off x="535495" y="2540590"/>
          <a:ext cx="974580" cy="97362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28D52-A084-46BD-B5FE-8CE1C645A3C8}">
      <dsp:nvSpPr>
        <dsp:cNvPr id="0" name=""/>
        <dsp:cNvSpPr/>
      </dsp:nvSpPr>
      <dsp:spPr>
        <a:xfrm>
          <a:off x="2045572" y="2142288"/>
          <a:ext cx="4735721" cy="1771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33" tIns="187533" rIns="187533" bIns="187533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fornire gli indirizzi per la definizione degli obiettivi strategici volti ad assicurare il buon andamento dell’azione dirigenziale</a:t>
          </a:r>
        </a:p>
      </dsp:txBody>
      <dsp:txXfrm>
        <a:off x="2045572" y="2142288"/>
        <a:ext cx="4735721" cy="1771964"/>
      </dsp:txXfrm>
    </dsp:sp>
    <dsp:sp modelId="{7CA0A98F-99AA-4E34-8BE6-E0DC653DA7BE}">
      <dsp:nvSpPr>
        <dsp:cNvPr id="0" name=""/>
        <dsp:cNvSpPr/>
      </dsp:nvSpPr>
      <dsp:spPr>
        <a:xfrm>
          <a:off x="0" y="4286306"/>
          <a:ext cx="7026741" cy="177023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9833-EE11-4E3B-A876-443FEF620BE0}">
      <dsp:nvSpPr>
        <dsp:cNvPr id="0" name=""/>
        <dsp:cNvSpPr/>
      </dsp:nvSpPr>
      <dsp:spPr>
        <a:xfrm>
          <a:off x="535495" y="4676035"/>
          <a:ext cx="974580" cy="97362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2C2E0-0240-4204-B4A4-CD009D91E609}">
      <dsp:nvSpPr>
        <dsp:cNvPr id="0" name=""/>
        <dsp:cNvSpPr/>
      </dsp:nvSpPr>
      <dsp:spPr>
        <a:xfrm>
          <a:off x="2224109" y="4277732"/>
          <a:ext cx="4735721" cy="17719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33" tIns="187533" rIns="187533" bIns="187533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individuare i soggetti che intervengono nella procedura di valutazione</a:t>
          </a:r>
        </a:p>
      </dsp:txBody>
      <dsp:txXfrm>
        <a:off x="2224109" y="4277732"/>
        <a:ext cx="4735721" cy="17719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7C6F1-F8A3-4920-9A27-764C36BBBB97}">
      <dsp:nvSpPr>
        <dsp:cNvPr id="0" name=""/>
        <dsp:cNvSpPr/>
      </dsp:nvSpPr>
      <dsp:spPr>
        <a:xfrm>
          <a:off x="0" y="0"/>
          <a:ext cx="9262110" cy="116753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i="0" kern="1200" baseline="0" dirty="0">
              <a:latin typeface="+mn-lt"/>
              <a:ea typeface="+mn-ea"/>
              <a:cs typeface="+mn-cs"/>
            </a:rPr>
            <a:t>Il Direttore USR si avvale dell’attività istruttoria </a:t>
          </a:r>
          <a:r>
            <a:rPr lang="it-IT" sz="1800" b="0" i="0" kern="1200" baseline="0" dirty="0">
              <a:latin typeface="+mn-lt"/>
              <a:ea typeface="+mn-ea"/>
              <a:cs typeface="+mn-cs"/>
            </a:rPr>
            <a:t>e del supporto dei dirigenti amministrativi degli ambiti territoriali sulle materie di competenza e/o dei dirigenti tecnici con funzioni ispettive</a:t>
          </a:r>
          <a:endParaRPr lang="en-US" sz="1800" b="0" i="0" kern="1200" baseline="0" dirty="0">
            <a:latin typeface="+mn-lt"/>
            <a:ea typeface="+mn-ea"/>
            <a:cs typeface="+mn-cs"/>
          </a:endParaRPr>
        </a:p>
      </dsp:txBody>
      <dsp:txXfrm>
        <a:off x="34196" y="34196"/>
        <a:ext cx="8002251" cy="1099140"/>
      </dsp:txXfrm>
    </dsp:sp>
    <dsp:sp modelId="{EFE88FAE-49A7-49F6-B9C6-B6119A69CC19}">
      <dsp:nvSpPr>
        <dsp:cNvPr id="0" name=""/>
        <dsp:cNvSpPr/>
      </dsp:nvSpPr>
      <dsp:spPr>
        <a:xfrm>
          <a:off x="817244" y="1362121"/>
          <a:ext cx="9262110" cy="1167532"/>
        </a:xfrm>
        <a:prstGeom prst="roundRect">
          <a:avLst>
            <a:gd name="adj" fmla="val 10000"/>
          </a:avLst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/>
            <a:t>Nella piattaforma dedicata</a:t>
          </a:r>
          <a:r>
            <a:rPr lang="it-IT" sz="1800" kern="1200" dirty="0"/>
            <a:t> il valutatore e i valutati avranno la possibilità di visualizzare, per ciascun obiettivo, il valore corrispondente al target raggiunto sulla base dei dati desunti a sistema </a:t>
          </a:r>
        </a:p>
      </dsp:txBody>
      <dsp:txXfrm>
        <a:off x="851440" y="1396317"/>
        <a:ext cx="7617576" cy="1099140"/>
      </dsp:txXfrm>
    </dsp:sp>
    <dsp:sp modelId="{B26C818C-E437-46EE-9DFB-37E777049343}">
      <dsp:nvSpPr>
        <dsp:cNvPr id="0" name=""/>
        <dsp:cNvSpPr/>
      </dsp:nvSpPr>
      <dsp:spPr>
        <a:xfrm>
          <a:off x="1634489" y="2724242"/>
          <a:ext cx="9262110" cy="1167532"/>
        </a:xfrm>
        <a:prstGeom prst="roundRect">
          <a:avLst>
            <a:gd name="adj" fmla="val 1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i="0" kern="1200" baseline="0" dirty="0">
              <a:latin typeface="+mn-lt"/>
              <a:ea typeface="+mn-ea"/>
              <a:cs typeface="+mn-cs"/>
            </a:rPr>
            <a:t>In caso di mancato raggiungimento del livello minimo dei target previsti</a:t>
          </a:r>
          <a:r>
            <a:rPr lang="it-IT" sz="1800" b="0" i="0" kern="1200" baseline="0" dirty="0">
              <a:latin typeface="+mn-lt"/>
              <a:ea typeface="+mn-ea"/>
              <a:cs typeface="+mn-cs"/>
            </a:rPr>
            <a:t>, i Direttori USR valutano con l’ausilio dei Dirigenti AT - sulla base delle eventuali evidenze prodotte dal Dirigente scolastico - se provvedere ad una eventuale ridefinizione del punteggio (procedura riconosciuta relativamente a un solo obiettivo)</a:t>
          </a:r>
        </a:p>
      </dsp:txBody>
      <dsp:txXfrm>
        <a:off x="1668685" y="2758438"/>
        <a:ext cx="7617576" cy="1099140"/>
      </dsp:txXfrm>
    </dsp:sp>
    <dsp:sp modelId="{9542E394-9E55-4A84-9B16-537CD6C5D901}">
      <dsp:nvSpPr>
        <dsp:cNvPr id="0" name=""/>
        <dsp:cNvSpPr/>
      </dsp:nvSpPr>
      <dsp:spPr>
        <a:xfrm>
          <a:off x="8503213" y="885378"/>
          <a:ext cx="758896" cy="758896"/>
        </a:xfrm>
        <a:prstGeom prst="downArrow">
          <a:avLst>
            <a:gd name="adj1" fmla="val 55000"/>
            <a:gd name="adj2" fmla="val 45000"/>
          </a:avLst>
        </a:prstGeom>
        <a:solidFill>
          <a:schemeClr val="bg1">
            <a:lumMod val="95000"/>
            <a:alpha val="90000"/>
          </a:schemeClr>
        </a:solidFill>
        <a:ln w="15875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8673965" y="885378"/>
        <a:ext cx="417392" cy="571069"/>
      </dsp:txXfrm>
    </dsp:sp>
    <dsp:sp modelId="{CB61AE72-2B41-494A-A587-45F2F45EC0F9}">
      <dsp:nvSpPr>
        <dsp:cNvPr id="0" name=""/>
        <dsp:cNvSpPr/>
      </dsp:nvSpPr>
      <dsp:spPr>
        <a:xfrm>
          <a:off x="9320458" y="2239716"/>
          <a:ext cx="758896" cy="758896"/>
        </a:xfrm>
        <a:prstGeom prst="downArrow">
          <a:avLst>
            <a:gd name="adj1" fmla="val 55000"/>
            <a:gd name="adj2" fmla="val 45000"/>
          </a:avLst>
        </a:prstGeom>
        <a:solidFill>
          <a:schemeClr val="bg1">
            <a:alpha val="90000"/>
          </a:schemeClr>
        </a:solidFill>
        <a:ln w="15875" cap="flat" cmpd="sng" algn="ctr">
          <a:solidFill>
            <a:schemeClr val="accent2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 dirty="0"/>
        </a:p>
      </dsp:txBody>
      <dsp:txXfrm>
        <a:off x="9491210" y="2239716"/>
        <a:ext cx="417392" cy="57106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7BB56-1195-495A-9A69-52F041934763}">
      <dsp:nvSpPr>
        <dsp:cNvPr id="0" name=""/>
        <dsp:cNvSpPr/>
      </dsp:nvSpPr>
      <dsp:spPr>
        <a:xfrm>
          <a:off x="0" y="2032"/>
          <a:ext cx="5734050" cy="103018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445EE-8402-4F8A-837C-051D8161CB46}">
      <dsp:nvSpPr>
        <dsp:cNvPr id="0" name=""/>
        <dsp:cNvSpPr/>
      </dsp:nvSpPr>
      <dsp:spPr>
        <a:xfrm>
          <a:off x="311630" y="233823"/>
          <a:ext cx="566600" cy="5666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FAD87C-3232-4C93-A196-FE9B4356EDB9}">
      <dsp:nvSpPr>
        <dsp:cNvPr id="0" name=""/>
        <dsp:cNvSpPr/>
      </dsp:nvSpPr>
      <dsp:spPr>
        <a:xfrm>
          <a:off x="1189861" y="2032"/>
          <a:ext cx="4544188" cy="1030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28" tIns="109028" rIns="109028" bIns="10902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baseline="0"/>
            <a:t>Decorsi dieci giorni lavorativi senza che il Dirigente scolastico abbia richiesto la fase di contradditorio, la valutazione si intende accettata</a:t>
          </a:r>
          <a:endParaRPr lang="en-US" sz="1600" b="0" kern="1200"/>
        </a:p>
      </dsp:txBody>
      <dsp:txXfrm>
        <a:off x="1189861" y="2032"/>
        <a:ext cx="4544188" cy="1030183"/>
      </dsp:txXfrm>
    </dsp:sp>
    <dsp:sp modelId="{7A785662-3B1E-42B7-91D1-63C7D73FFD14}">
      <dsp:nvSpPr>
        <dsp:cNvPr id="0" name=""/>
        <dsp:cNvSpPr/>
      </dsp:nvSpPr>
      <dsp:spPr>
        <a:xfrm>
          <a:off x="0" y="1289762"/>
          <a:ext cx="5734050" cy="103018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68C4E5-966A-4AD2-B9EC-841F48724DF3}">
      <dsp:nvSpPr>
        <dsp:cNvPr id="0" name=""/>
        <dsp:cNvSpPr/>
      </dsp:nvSpPr>
      <dsp:spPr>
        <a:xfrm>
          <a:off x="311630" y="1521553"/>
          <a:ext cx="566600" cy="5666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7A2B2-65AA-4B60-8BAB-D3726E9892FF}">
      <dsp:nvSpPr>
        <dsp:cNvPr id="0" name=""/>
        <dsp:cNvSpPr/>
      </dsp:nvSpPr>
      <dsp:spPr>
        <a:xfrm>
          <a:off x="1189861" y="1289762"/>
          <a:ext cx="4544188" cy="1030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28" tIns="109028" rIns="109028" bIns="10902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baseline="0"/>
            <a:t>Entro </a:t>
          </a:r>
          <a:r>
            <a:rPr lang="it-IT" sz="1600" b="1" i="0" kern="1200" baseline="0"/>
            <a:t>dieci giorni </a:t>
          </a:r>
          <a:r>
            <a:rPr lang="it-IT" sz="1600" b="0" i="0" kern="1200" baseline="0"/>
            <a:t>dalla notifica della valutazione il Dirigente scolastico </a:t>
          </a:r>
          <a:r>
            <a:rPr lang="it-IT" sz="1600" b="1" i="0" kern="1200" baseline="0"/>
            <a:t>in disaccordo con il punteggio ricevuto </a:t>
          </a:r>
          <a:r>
            <a:rPr lang="it-IT" sz="1600" b="0" i="0" kern="1200" baseline="0"/>
            <a:t>può chiedere il riesame della valutazione</a:t>
          </a:r>
          <a:endParaRPr lang="en-US" sz="1600" b="0" kern="1200"/>
        </a:p>
      </dsp:txBody>
      <dsp:txXfrm>
        <a:off x="1189861" y="1289762"/>
        <a:ext cx="4544188" cy="1030183"/>
      </dsp:txXfrm>
    </dsp:sp>
    <dsp:sp modelId="{3F939C41-ADB8-4CCF-A7BD-61FA6D92C87C}">
      <dsp:nvSpPr>
        <dsp:cNvPr id="0" name=""/>
        <dsp:cNvSpPr/>
      </dsp:nvSpPr>
      <dsp:spPr>
        <a:xfrm>
          <a:off x="0" y="2577491"/>
          <a:ext cx="5734050" cy="103018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B23ABA-F88F-4FA7-B8CF-071B3B038AAD}">
      <dsp:nvSpPr>
        <dsp:cNvPr id="0" name=""/>
        <dsp:cNvSpPr/>
      </dsp:nvSpPr>
      <dsp:spPr>
        <a:xfrm>
          <a:off x="311630" y="2809282"/>
          <a:ext cx="566600" cy="5666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08408-7C48-48F7-AB93-CF9311BD2D92}">
      <dsp:nvSpPr>
        <dsp:cNvPr id="0" name=""/>
        <dsp:cNvSpPr/>
      </dsp:nvSpPr>
      <dsp:spPr>
        <a:xfrm>
          <a:off x="1189861" y="2577491"/>
          <a:ext cx="4544188" cy="1030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28" tIns="109028" rIns="109028" bIns="10902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kern="1200"/>
            <a:t>Per attivare la fase di contraddittorio </a:t>
          </a:r>
          <a:r>
            <a:rPr lang="it-IT" sz="1600" b="1" kern="1200"/>
            <a:t>il Dirigente scolastico deve produrre </a:t>
          </a:r>
          <a:r>
            <a:rPr lang="it-IT" sz="1600" b="1" i="0" kern="1200" baseline="0"/>
            <a:t>istanza scritta e motivata al Direttore USR</a:t>
          </a:r>
          <a:endParaRPr lang="en-US" sz="1600" b="1" kern="1200"/>
        </a:p>
      </dsp:txBody>
      <dsp:txXfrm>
        <a:off x="1189861" y="2577491"/>
        <a:ext cx="4544188" cy="1030183"/>
      </dsp:txXfrm>
    </dsp:sp>
    <dsp:sp modelId="{991438D4-EB1B-476F-B9CB-B9CF2A1379B9}">
      <dsp:nvSpPr>
        <dsp:cNvPr id="0" name=""/>
        <dsp:cNvSpPr/>
      </dsp:nvSpPr>
      <dsp:spPr>
        <a:xfrm>
          <a:off x="0" y="3865220"/>
          <a:ext cx="5734050" cy="103018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B19B32-05F4-4132-A5E2-9F80AD4E2AC9}">
      <dsp:nvSpPr>
        <dsp:cNvPr id="0" name=""/>
        <dsp:cNvSpPr/>
      </dsp:nvSpPr>
      <dsp:spPr>
        <a:xfrm>
          <a:off x="311630" y="4097012"/>
          <a:ext cx="566600" cy="5666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2B0AD-213C-4805-8926-D8FC37076BC3}">
      <dsp:nvSpPr>
        <dsp:cNvPr id="0" name=""/>
        <dsp:cNvSpPr/>
      </dsp:nvSpPr>
      <dsp:spPr>
        <a:xfrm>
          <a:off x="1189861" y="3865220"/>
          <a:ext cx="4544188" cy="10301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9028" tIns="109028" rIns="109028" bIns="109028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0" i="0" kern="1200" baseline="0"/>
            <a:t>Il contraddittorio deve svolgersi </a:t>
          </a:r>
          <a:r>
            <a:rPr lang="it-IT" sz="1600" b="1" i="0" kern="1200" baseline="0"/>
            <a:t>entro 15 giorni </a:t>
          </a:r>
          <a:r>
            <a:rPr lang="it-IT" sz="1600" b="0" i="0" kern="1200" baseline="0"/>
            <a:t>dalla presentazione dell’istanza di riesame della valutazione.</a:t>
          </a:r>
          <a:endParaRPr lang="en-US" sz="1600" b="0" kern="1200"/>
        </a:p>
      </dsp:txBody>
      <dsp:txXfrm>
        <a:off x="1189861" y="3865220"/>
        <a:ext cx="4544188" cy="103018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4D915A-0210-4EEF-A046-0B861B08B4BC}">
      <dsp:nvSpPr>
        <dsp:cNvPr id="0" name=""/>
        <dsp:cNvSpPr/>
      </dsp:nvSpPr>
      <dsp:spPr>
        <a:xfrm>
          <a:off x="0" y="2402"/>
          <a:ext cx="564197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B8ABF6-6672-41D5-A777-A61775F5BC43}">
      <dsp:nvSpPr>
        <dsp:cNvPr id="0" name=""/>
        <dsp:cNvSpPr/>
      </dsp:nvSpPr>
      <dsp:spPr>
        <a:xfrm>
          <a:off x="0" y="2402"/>
          <a:ext cx="5641974" cy="1638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b="0" i="0" kern="1200" baseline="0"/>
            <a:t>Esperita la fase del contraddittorio, in caso di disaccordo sulla valutazione finale, il valutato può chiedere l’avvio della procedura di conciliazione al fine di rappresentare le sue ragioni </a:t>
          </a:r>
          <a:r>
            <a:rPr lang="it-IT" sz="2100" b="1" i="0" kern="1200" baseline="0"/>
            <a:t>all’Organismo di garanzia</a:t>
          </a:r>
          <a:endParaRPr lang="en-US" sz="2100" b="1" kern="1200"/>
        </a:p>
      </dsp:txBody>
      <dsp:txXfrm>
        <a:off x="0" y="2402"/>
        <a:ext cx="5641974" cy="1638814"/>
      </dsp:txXfrm>
    </dsp:sp>
    <dsp:sp modelId="{55C1B47A-DAED-49B4-8845-6975B588CC81}">
      <dsp:nvSpPr>
        <dsp:cNvPr id="0" name=""/>
        <dsp:cNvSpPr/>
      </dsp:nvSpPr>
      <dsp:spPr>
        <a:xfrm>
          <a:off x="0" y="1641217"/>
          <a:ext cx="5641974" cy="0"/>
        </a:xfrm>
        <a:prstGeom prst="line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accent2">
              <a:hueOff val="-661686"/>
              <a:satOff val="746"/>
              <a:lumOff val="1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63C677-5B5E-4872-8BD0-0260450963B6}">
      <dsp:nvSpPr>
        <dsp:cNvPr id="0" name=""/>
        <dsp:cNvSpPr/>
      </dsp:nvSpPr>
      <dsp:spPr>
        <a:xfrm>
          <a:off x="0" y="1641217"/>
          <a:ext cx="5641974" cy="1638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b="0" i="0" kern="1200" baseline="0">
              <a:latin typeface="Tw Cen MT" panose="020B0602020104020603"/>
              <a:ea typeface="+mn-ea"/>
              <a:cs typeface="+mn-cs"/>
            </a:rPr>
            <a:t>La procedura di conciliazione può essere attivata, unicamente mediante una richiesta scritta, motivata e documentata, da parte del valutato, da inviare all’indirizzo PEC della DGOSFV e, per conoscenza, al proprio valutatore.</a:t>
          </a:r>
          <a:endParaRPr lang="en-US" sz="2100" b="0" i="0" kern="1200" baseline="0">
            <a:latin typeface="Tw Cen MT" panose="020B0602020104020603"/>
            <a:ea typeface="+mn-ea"/>
            <a:cs typeface="+mn-cs"/>
          </a:endParaRPr>
        </a:p>
      </dsp:txBody>
      <dsp:txXfrm>
        <a:off x="0" y="1641217"/>
        <a:ext cx="5641974" cy="1638814"/>
      </dsp:txXfrm>
    </dsp:sp>
    <dsp:sp modelId="{F49736D1-8733-4419-8D66-86A4E291774B}">
      <dsp:nvSpPr>
        <dsp:cNvPr id="0" name=""/>
        <dsp:cNvSpPr/>
      </dsp:nvSpPr>
      <dsp:spPr>
        <a:xfrm>
          <a:off x="0" y="3280032"/>
          <a:ext cx="5641974" cy="0"/>
        </a:xfrm>
        <a:prstGeom prst="line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AFD199-A0E2-48C5-8D13-635B64D776E1}">
      <dsp:nvSpPr>
        <dsp:cNvPr id="0" name=""/>
        <dsp:cNvSpPr/>
      </dsp:nvSpPr>
      <dsp:spPr>
        <a:xfrm>
          <a:off x="0" y="3280032"/>
          <a:ext cx="5641974" cy="16388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b="0" i="0" kern="1200" baseline="0" dirty="0">
              <a:latin typeface="Tw Cen MT" panose="020B0602020104020603"/>
              <a:ea typeface="+mn-ea"/>
              <a:cs typeface="+mn-cs"/>
            </a:rPr>
            <a:t>La procedura può essere attivata entro il termine perentorio di 30 giorni – ovvero 60 giorni in caso</a:t>
          </a:r>
          <a:r>
            <a:rPr lang="it-IT" sz="2100" b="0" i="0" kern="1200" baseline="0" dirty="0">
              <a:latin typeface="Neue Haas Grotesk Text Pro"/>
              <a:ea typeface="+mn-ea"/>
              <a:cs typeface="+mn-cs"/>
            </a:rPr>
            <a:t> </a:t>
          </a:r>
          <a:r>
            <a:rPr lang="it-IT" sz="2100" b="0" i="0" kern="1200" baseline="0" dirty="0">
              <a:latin typeface="Tw Cen MT" panose="020B0602020104020603"/>
              <a:ea typeface="+mn-ea"/>
              <a:cs typeface="+mn-cs"/>
            </a:rPr>
            <a:t>di valutazione negativa - dalla notifica del punteggio della scheda di valutazione tramite la piattaforma</a:t>
          </a:r>
          <a:endParaRPr lang="en-US" sz="2100" b="0" i="0" kern="1200" baseline="0" dirty="0">
            <a:latin typeface="Tw Cen MT" panose="020B0602020104020603"/>
            <a:ea typeface="+mn-ea"/>
            <a:cs typeface="+mn-cs"/>
          </a:endParaRPr>
        </a:p>
      </dsp:txBody>
      <dsp:txXfrm>
        <a:off x="0" y="3280032"/>
        <a:ext cx="5641974" cy="163881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5E7D9-ED16-4CB7-BE03-9E0EFD5AC25D}">
      <dsp:nvSpPr>
        <dsp:cNvPr id="0" name=""/>
        <dsp:cNvSpPr/>
      </dsp:nvSpPr>
      <dsp:spPr>
        <a:xfrm>
          <a:off x="0" y="0"/>
          <a:ext cx="564197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EBF050-C0C3-4F92-9B53-862590F1A9AE}">
      <dsp:nvSpPr>
        <dsp:cNvPr id="0" name=""/>
        <dsp:cNvSpPr/>
      </dsp:nvSpPr>
      <dsp:spPr>
        <a:xfrm>
          <a:off x="0" y="0"/>
          <a:ext cx="5641974" cy="4921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kern="1200" baseline="0">
              <a:latin typeface="+mn-lt"/>
              <a:ea typeface="+mn-ea"/>
              <a:cs typeface="+mn-cs"/>
            </a:rPr>
            <a:t>È composto da: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800" b="0" i="0" kern="1200" baseline="0">
            <a:latin typeface="+mn-lt"/>
            <a:ea typeface="+mn-ea"/>
            <a:cs typeface="+mn-cs"/>
          </a:endParaRP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kern="1200" baseline="0">
              <a:latin typeface="+mn-lt"/>
              <a:ea typeface="+mn-ea"/>
              <a:cs typeface="+mn-cs"/>
            </a:rPr>
            <a:t>- </a:t>
          </a:r>
          <a:r>
            <a:rPr lang="it-IT" sz="2800" b="1" i="0" kern="1200" baseline="0">
              <a:latin typeface="+mn-lt"/>
              <a:ea typeface="+mn-ea"/>
              <a:cs typeface="+mn-cs"/>
            </a:rPr>
            <a:t>uno dei Capi Dipartimento </a:t>
          </a:r>
          <a:r>
            <a:rPr lang="it-IT" sz="2800" b="0" i="0" kern="1200" baseline="0">
              <a:latin typeface="+mn-lt"/>
              <a:ea typeface="+mn-ea"/>
              <a:cs typeface="+mn-cs"/>
            </a:rPr>
            <a:t>(Presidente)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kern="1200" baseline="0">
              <a:latin typeface="+mn-lt"/>
              <a:ea typeface="+mn-ea"/>
              <a:cs typeface="+mn-cs"/>
            </a:rPr>
            <a:t>- </a:t>
          </a:r>
          <a:r>
            <a:rPr lang="it-IT" sz="2800" b="1" i="0" kern="1200" baseline="0">
              <a:latin typeface="+mn-lt"/>
              <a:ea typeface="+mn-ea"/>
              <a:cs typeface="+mn-cs"/>
            </a:rPr>
            <a:t>due Direttori generali</a:t>
          </a:r>
          <a:r>
            <a:rPr lang="it-IT" sz="2800" b="0" i="0" kern="1200" baseline="0">
              <a:latin typeface="+mn-lt"/>
              <a:ea typeface="+mn-ea"/>
              <a:cs typeface="+mn-cs"/>
            </a:rPr>
            <a:t>, individuati mediante sorteggio tra tutti i Direttori generali dell’amministrazione centrale e periferica </a:t>
          </a:r>
        </a:p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0" i="0" kern="1200" baseline="0">
              <a:latin typeface="+mn-lt"/>
              <a:ea typeface="+mn-ea"/>
              <a:cs typeface="+mn-cs"/>
            </a:rPr>
            <a:t>- </a:t>
          </a:r>
          <a:r>
            <a:rPr lang="it-IT" sz="2800" b="1" i="0" kern="1200" baseline="0">
              <a:latin typeface="+mn-lt"/>
              <a:ea typeface="+mn-ea"/>
              <a:cs typeface="+mn-cs"/>
            </a:rPr>
            <a:t>due Dirigenti scolastici</a:t>
          </a:r>
          <a:r>
            <a:rPr lang="it-IT" sz="2800" b="0" i="0" kern="1200" baseline="0">
              <a:latin typeface="+mn-lt"/>
              <a:ea typeface="+mn-ea"/>
              <a:cs typeface="+mn-cs"/>
            </a:rPr>
            <a:t>, scelti mediante sorteggio tra i dirigenti con almeno 10 anni di anzianità nel ruolo   </a:t>
          </a:r>
          <a:endParaRPr lang="en-US" sz="2800" b="0" i="0" kern="1200" baseline="0">
            <a:latin typeface="+mn-lt"/>
            <a:ea typeface="+mn-ea"/>
            <a:cs typeface="+mn-cs"/>
          </a:endParaRPr>
        </a:p>
      </dsp:txBody>
      <dsp:txXfrm>
        <a:off x="0" y="0"/>
        <a:ext cx="5641974" cy="49212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0B3599-6427-45E6-A978-717FAA702FA9}">
      <dsp:nvSpPr>
        <dsp:cNvPr id="0" name=""/>
        <dsp:cNvSpPr/>
      </dsp:nvSpPr>
      <dsp:spPr>
        <a:xfrm>
          <a:off x="323690" y="456558"/>
          <a:ext cx="1003640" cy="100364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FD6AE-30B4-4147-9FD2-846A9D4497D4}">
      <dsp:nvSpPr>
        <dsp:cNvPr id="0" name=""/>
        <dsp:cNvSpPr/>
      </dsp:nvSpPr>
      <dsp:spPr>
        <a:xfrm>
          <a:off x="537581" y="670449"/>
          <a:ext cx="575859" cy="57585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0D1D7B-2BCA-4A69-9B4C-67585E40F6C3}">
      <dsp:nvSpPr>
        <dsp:cNvPr id="0" name=""/>
        <dsp:cNvSpPr/>
      </dsp:nvSpPr>
      <dsp:spPr>
        <a:xfrm>
          <a:off x="2854" y="1772808"/>
          <a:ext cx="1645312" cy="2712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it-IT" sz="1400" b="0" kern="1200" baseline="0"/>
            <a:t>La DGOSFV inoltra la </a:t>
          </a:r>
          <a:r>
            <a:rPr lang="it-IT" sz="1400" b="0" i="0" kern="1200" baseline="0"/>
            <a:t>richiesta di conciliazione all’Organismo di garanzia che interviene obbligatoriamente</a:t>
          </a:r>
          <a:endParaRPr lang="en-US" sz="1400" b="0" kern="1200" dirty="0"/>
        </a:p>
      </dsp:txBody>
      <dsp:txXfrm>
        <a:off x="2854" y="1772808"/>
        <a:ext cx="1645312" cy="2712521"/>
      </dsp:txXfrm>
    </dsp:sp>
    <dsp:sp modelId="{F544934A-ED71-4A46-8C92-2F0B172CC699}">
      <dsp:nvSpPr>
        <dsp:cNvPr id="0" name=""/>
        <dsp:cNvSpPr/>
      </dsp:nvSpPr>
      <dsp:spPr>
        <a:xfrm>
          <a:off x="2256932" y="456558"/>
          <a:ext cx="1003640" cy="100364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C80301-8DD1-4CF4-BFF8-46BB285C0595}">
      <dsp:nvSpPr>
        <dsp:cNvPr id="0" name=""/>
        <dsp:cNvSpPr/>
      </dsp:nvSpPr>
      <dsp:spPr>
        <a:xfrm>
          <a:off x="2470823" y="670449"/>
          <a:ext cx="575859" cy="57585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4F6F5-A5DE-4E16-8EDE-52DC70BE744B}">
      <dsp:nvSpPr>
        <dsp:cNvPr id="0" name=""/>
        <dsp:cNvSpPr/>
      </dsp:nvSpPr>
      <dsp:spPr>
        <a:xfrm>
          <a:off x="1936096" y="1772808"/>
          <a:ext cx="1645312" cy="2712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it-IT" sz="1400" b="0" kern="1200"/>
            <a:t>L’</a:t>
          </a:r>
          <a:r>
            <a:rPr lang="it-IT" sz="1400" b="0" i="0" kern="1200" baseline="0"/>
            <a:t>Organismo, previa audizione delle parti sulla base delle memorie trasmesse nonché dell’ulteriore documentazione acquisita, esprime, entro 30 giorni lavorativi dall’inoltro dell’istanza un parere obbligatorio ma non vincolante</a:t>
          </a:r>
          <a:endParaRPr lang="en-US" sz="1400" b="0" kern="1200" dirty="0"/>
        </a:p>
      </dsp:txBody>
      <dsp:txXfrm>
        <a:off x="1936096" y="1772808"/>
        <a:ext cx="1645312" cy="2712521"/>
      </dsp:txXfrm>
    </dsp:sp>
    <dsp:sp modelId="{2AC0C842-A3A7-4A78-820E-F0B7C13C7C68}">
      <dsp:nvSpPr>
        <dsp:cNvPr id="0" name=""/>
        <dsp:cNvSpPr/>
      </dsp:nvSpPr>
      <dsp:spPr>
        <a:xfrm>
          <a:off x="4190174" y="456558"/>
          <a:ext cx="1003640" cy="100364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6D52EE-DA05-4473-ABAD-DEA083DEA2AA}">
      <dsp:nvSpPr>
        <dsp:cNvPr id="0" name=""/>
        <dsp:cNvSpPr/>
      </dsp:nvSpPr>
      <dsp:spPr>
        <a:xfrm>
          <a:off x="4404065" y="670449"/>
          <a:ext cx="575859" cy="575859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1AB9F-DF6E-4B16-9304-780E7602D562}">
      <dsp:nvSpPr>
        <dsp:cNvPr id="0" name=""/>
        <dsp:cNvSpPr/>
      </dsp:nvSpPr>
      <dsp:spPr>
        <a:xfrm>
          <a:off x="3869338" y="1772808"/>
          <a:ext cx="1645312" cy="2712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it-IT" sz="1400" b="0" kern="1200"/>
            <a:t>Il</a:t>
          </a:r>
          <a:r>
            <a:rPr lang="it-IT" sz="1400" b="0" i="0" kern="1200" baseline="0"/>
            <a:t> parere può contenere una motivata proposta di modifica e/o di integrazione della valutazione o può confermare la valutazione stessa.</a:t>
          </a:r>
          <a:endParaRPr lang="en-US" sz="1400" b="0" kern="1200" dirty="0"/>
        </a:p>
      </dsp:txBody>
      <dsp:txXfrm>
        <a:off x="3869338" y="1772808"/>
        <a:ext cx="1645312" cy="2712521"/>
      </dsp:txXfrm>
    </dsp:sp>
    <dsp:sp modelId="{C0D0F90B-12BD-4EB6-AA92-71266F876490}">
      <dsp:nvSpPr>
        <dsp:cNvPr id="0" name=""/>
        <dsp:cNvSpPr/>
      </dsp:nvSpPr>
      <dsp:spPr>
        <a:xfrm>
          <a:off x="6123416" y="456558"/>
          <a:ext cx="1003640" cy="100364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6301C-3033-4C15-A535-4CC20386E136}">
      <dsp:nvSpPr>
        <dsp:cNvPr id="0" name=""/>
        <dsp:cNvSpPr/>
      </dsp:nvSpPr>
      <dsp:spPr>
        <a:xfrm>
          <a:off x="6337307" y="670449"/>
          <a:ext cx="575859" cy="575859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4A140-7831-4DE0-B149-3A1B7640DAA2}">
      <dsp:nvSpPr>
        <dsp:cNvPr id="0" name=""/>
        <dsp:cNvSpPr/>
      </dsp:nvSpPr>
      <dsp:spPr>
        <a:xfrm>
          <a:off x="5802581" y="1772808"/>
          <a:ext cx="1645312" cy="2712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it-IT" sz="1400" b="0" i="0" kern="1200" baseline="0"/>
            <a:t>Il valutatore può accogliere le modifiche proposte dall’Organismo o confermare la sua valutazione, motivando la sua decisione con nota scritta da notificare al valutato ed all’Organismo entro i successivi 10 giorni lavorativi dal parere espresso dall’Organismo.</a:t>
          </a:r>
          <a:endParaRPr lang="en-US" sz="1400" b="0" kern="1200" dirty="0"/>
        </a:p>
      </dsp:txBody>
      <dsp:txXfrm>
        <a:off x="5802581" y="1772808"/>
        <a:ext cx="1645312" cy="271252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24DB5-DCA8-4002-A02C-01E536ED25F4}">
      <dsp:nvSpPr>
        <dsp:cNvPr id="0" name=""/>
        <dsp:cNvSpPr/>
      </dsp:nvSpPr>
      <dsp:spPr>
        <a:xfrm>
          <a:off x="6589" y="152365"/>
          <a:ext cx="1969402" cy="23932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1" kern="1200"/>
            <a:t>O</a:t>
          </a:r>
          <a:r>
            <a:rPr lang="it-IT" sz="1700" b="1" i="0" u="none" strike="noStrike" kern="1200" baseline="0"/>
            <a:t>ve sia individuabile il responsabile della struttura (DS in servizio c/o Amministrazione centrale e periferica)</a:t>
          </a:r>
          <a:endParaRPr lang="en-US" sz="1700" b="1" kern="1200" dirty="0"/>
        </a:p>
      </dsp:txBody>
      <dsp:txXfrm>
        <a:off x="64271" y="210047"/>
        <a:ext cx="1854038" cy="2277921"/>
      </dsp:txXfrm>
    </dsp:sp>
    <dsp:sp modelId="{D3B572D2-7EDD-4876-A9FB-B3F541EA3B91}">
      <dsp:nvSpPr>
        <dsp:cNvPr id="0" name=""/>
        <dsp:cNvSpPr/>
      </dsp:nvSpPr>
      <dsp:spPr>
        <a:xfrm>
          <a:off x="2172931" y="1104802"/>
          <a:ext cx="417513" cy="488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2172931" y="1202484"/>
        <a:ext cx="292259" cy="293047"/>
      </dsp:txXfrm>
    </dsp:sp>
    <dsp:sp modelId="{A01EBAB5-FA52-428F-B5A2-775C7EF34362}">
      <dsp:nvSpPr>
        <dsp:cNvPr id="0" name=""/>
        <dsp:cNvSpPr/>
      </dsp:nvSpPr>
      <dsp:spPr>
        <a:xfrm>
          <a:off x="2763751" y="152365"/>
          <a:ext cx="1969402" cy="2393285"/>
        </a:xfrm>
        <a:prstGeom prst="roundRect">
          <a:avLst>
            <a:gd name="adj" fmla="val 10000"/>
          </a:avLst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i="0" u="none" strike="noStrike" kern="1200" baseline="0"/>
            <a:t>Individuazione degli obiettivi/indicatori e target da parte del Dirigente dell’ Ufficio presso cui il Dirigente scolastico presta servizio, che li invia al Direttore USR competente</a:t>
          </a:r>
          <a:endParaRPr lang="en-US" sz="1700" b="0" i="0" kern="1200" baseline="0" dirty="0">
            <a:latin typeface="Neue Haas Grotesk Text Pro"/>
            <a:ea typeface="+mn-ea"/>
            <a:cs typeface="+mn-cs"/>
          </a:endParaRPr>
        </a:p>
      </dsp:txBody>
      <dsp:txXfrm>
        <a:off x="2821433" y="210047"/>
        <a:ext cx="1854038" cy="2277921"/>
      </dsp:txXfrm>
    </dsp:sp>
    <dsp:sp modelId="{13563C15-B62E-4B39-8A9F-D32D2545469F}">
      <dsp:nvSpPr>
        <dsp:cNvPr id="0" name=""/>
        <dsp:cNvSpPr/>
      </dsp:nvSpPr>
      <dsp:spPr>
        <a:xfrm>
          <a:off x="4930094" y="1104802"/>
          <a:ext cx="417513" cy="4884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/>
        </a:p>
      </dsp:txBody>
      <dsp:txXfrm>
        <a:off x="4930094" y="1202484"/>
        <a:ext cx="292259" cy="293047"/>
      </dsp:txXfrm>
    </dsp:sp>
    <dsp:sp modelId="{C5522579-E38A-4772-A890-9B1022DFC36C}">
      <dsp:nvSpPr>
        <dsp:cNvPr id="0" name=""/>
        <dsp:cNvSpPr/>
      </dsp:nvSpPr>
      <dsp:spPr>
        <a:xfrm>
          <a:off x="5520914" y="152365"/>
          <a:ext cx="1969402" cy="2393285"/>
        </a:xfrm>
        <a:prstGeom prst="roundRect">
          <a:avLst>
            <a:gd name="adj" fmla="val 1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i="0" u="none" strike="noStrike" kern="1200" baseline="0"/>
            <a:t>Valutazione dei risultati da parte del Dirigente dell’ Ufficio presso cui il Dirigente scolastico presta servizio</a:t>
          </a:r>
          <a:endParaRPr lang="en-US" sz="1700" b="0" i="0" kern="1200" baseline="0" dirty="0">
            <a:latin typeface="Neue Haas Grotesk Text Pro"/>
            <a:ea typeface="+mn-ea"/>
            <a:cs typeface="+mn-cs"/>
          </a:endParaRPr>
        </a:p>
      </dsp:txBody>
      <dsp:txXfrm>
        <a:off x="5578596" y="210047"/>
        <a:ext cx="1854038" cy="227792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F24DB5-DCA8-4002-A02C-01E536ED25F4}">
      <dsp:nvSpPr>
        <dsp:cNvPr id="0" name=""/>
        <dsp:cNvSpPr/>
      </dsp:nvSpPr>
      <dsp:spPr>
        <a:xfrm>
          <a:off x="2" y="333874"/>
          <a:ext cx="3122490" cy="18734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1" kern="1200" dirty="0"/>
            <a:t>O</a:t>
          </a:r>
          <a:r>
            <a:rPr lang="it-IT" sz="1900" b="1" i="0" u="none" strike="noStrike" kern="1200" baseline="0" dirty="0"/>
            <a:t>ve non sia individuabile il responsabile della struttura</a:t>
          </a:r>
          <a:endParaRPr lang="en-US" sz="1900" b="1" kern="1200" dirty="0"/>
        </a:p>
      </dsp:txBody>
      <dsp:txXfrm>
        <a:off x="54875" y="388747"/>
        <a:ext cx="3012744" cy="1763748"/>
      </dsp:txXfrm>
    </dsp:sp>
    <dsp:sp modelId="{D3B572D2-7EDD-4876-A9FB-B3F541EA3B91}">
      <dsp:nvSpPr>
        <dsp:cNvPr id="0" name=""/>
        <dsp:cNvSpPr/>
      </dsp:nvSpPr>
      <dsp:spPr>
        <a:xfrm rot="61617">
          <a:off x="3435054" y="922962"/>
          <a:ext cx="662848" cy="7743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>
        <a:off x="3435070" y="1076055"/>
        <a:ext cx="463994" cy="464627"/>
      </dsp:txXfrm>
    </dsp:sp>
    <dsp:sp modelId="{C5522579-E38A-4772-A890-9B1022DFC36C}">
      <dsp:nvSpPr>
        <dsp:cNvPr id="0" name=""/>
        <dsp:cNvSpPr/>
      </dsp:nvSpPr>
      <dsp:spPr>
        <a:xfrm>
          <a:off x="4372951" y="412261"/>
          <a:ext cx="3122490" cy="1873494"/>
        </a:xfrm>
        <a:prstGeom prst="roundRect">
          <a:avLst>
            <a:gd name="adj" fmla="val 1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0" i="0" u="none" strike="noStrike" kern="1200" baseline="0" dirty="0"/>
            <a:t>prevista un’indennità sostitutiva di risultato definita secondo criteri stabiliti in sede di contrattazione integrativa nazionale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b="1" i="0" kern="1200" baseline="0" dirty="0">
            <a:latin typeface="Neue Haas Grotesk Text Pro"/>
            <a:ea typeface="+mn-ea"/>
            <a:cs typeface="+mn-cs"/>
          </a:endParaRPr>
        </a:p>
      </dsp:txBody>
      <dsp:txXfrm>
        <a:off x="4427824" y="467134"/>
        <a:ext cx="3012744" cy="17637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D9E11B-37BF-4DD4-87A3-A60FF5DB4BC0}">
      <dsp:nvSpPr>
        <dsp:cNvPr id="0" name=""/>
        <dsp:cNvSpPr/>
      </dsp:nvSpPr>
      <dsp:spPr>
        <a:xfrm>
          <a:off x="1057214" y="385971"/>
          <a:ext cx="1138429" cy="113842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00F3E4-5D4A-4999-B269-E6A3372F2768}">
      <dsp:nvSpPr>
        <dsp:cNvPr id="0" name=""/>
        <dsp:cNvSpPr/>
      </dsp:nvSpPr>
      <dsp:spPr>
        <a:xfrm>
          <a:off x="100" y="1635477"/>
          <a:ext cx="3252656" cy="487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2300" kern="1200">
              <a:latin typeface="+mn-lt"/>
              <a:ea typeface="+mn-ea"/>
              <a:cs typeface="+mn-cs"/>
            </a:rPr>
            <a:t>INFORMAZIONE</a:t>
          </a:r>
        </a:p>
      </dsp:txBody>
      <dsp:txXfrm>
        <a:off x="100" y="1635477"/>
        <a:ext cx="3252656" cy="487898"/>
      </dsp:txXfrm>
    </dsp:sp>
    <dsp:sp modelId="{7CD3A5B8-2F31-4FF7-8347-4BECC4C4FBDF}">
      <dsp:nvSpPr>
        <dsp:cNvPr id="0" name=""/>
        <dsp:cNvSpPr/>
      </dsp:nvSpPr>
      <dsp:spPr>
        <a:xfrm>
          <a:off x="100" y="2175039"/>
          <a:ext cx="3252656" cy="79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>
              <a:latin typeface="+mn-lt"/>
              <a:ea typeface="+mn-ea"/>
              <a:cs typeface="+mn-cs"/>
            </a:rPr>
            <a:t>area dedicata del Sito web del Ministero dell'istruzione e del merito</a:t>
          </a:r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>
              <a:latin typeface="+mn-lt"/>
              <a:ea typeface="+mn-ea"/>
              <a:cs typeface="+mn-cs"/>
            </a:rPr>
            <a:t>materiali illustrativi</a:t>
          </a:r>
        </a:p>
      </dsp:txBody>
      <dsp:txXfrm>
        <a:off x="100" y="2175039"/>
        <a:ext cx="3252656" cy="794119"/>
      </dsp:txXfrm>
    </dsp:sp>
    <dsp:sp modelId="{394E870E-8EEC-462A-AB6C-307B518CFE51}">
      <dsp:nvSpPr>
        <dsp:cNvPr id="0" name=""/>
        <dsp:cNvSpPr/>
      </dsp:nvSpPr>
      <dsp:spPr>
        <a:xfrm>
          <a:off x="4879085" y="385971"/>
          <a:ext cx="1138429" cy="113842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025C37-4125-453C-AB5C-5917BCE3EF51}">
      <dsp:nvSpPr>
        <dsp:cNvPr id="0" name=""/>
        <dsp:cNvSpPr/>
      </dsp:nvSpPr>
      <dsp:spPr>
        <a:xfrm>
          <a:off x="3821971" y="1635477"/>
          <a:ext cx="3252656" cy="487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2300" kern="1200">
              <a:latin typeface="+mn-lt"/>
              <a:ea typeface="+mn-ea"/>
              <a:cs typeface="+mn-cs"/>
            </a:rPr>
            <a:t>FORMAZIONE</a:t>
          </a:r>
        </a:p>
      </dsp:txBody>
      <dsp:txXfrm>
        <a:off x="3821971" y="1635477"/>
        <a:ext cx="3252656" cy="487898"/>
      </dsp:txXfrm>
    </dsp:sp>
    <dsp:sp modelId="{30D73919-66ED-4392-864F-2D348922D71C}">
      <dsp:nvSpPr>
        <dsp:cNvPr id="0" name=""/>
        <dsp:cNvSpPr/>
      </dsp:nvSpPr>
      <dsp:spPr>
        <a:xfrm>
          <a:off x="3821971" y="2175039"/>
          <a:ext cx="3252656" cy="79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>
              <a:latin typeface="+mn-lt"/>
              <a:ea typeface="+mn-ea"/>
              <a:cs typeface="+mn-cs"/>
            </a:rPr>
            <a:t>conferenze di servizio specifiche dedicate ai vari attori del procedimento di valutazione</a:t>
          </a:r>
        </a:p>
      </dsp:txBody>
      <dsp:txXfrm>
        <a:off x="3821971" y="2175039"/>
        <a:ext cx="3252656" cy="794119"/>
      </dsp:txXfrm>
    </dsp:sp>
    <dsp:sp modelId="{F317A1D2-9F26-49C5-8F7A-CFE0B82F7061}">
      <dsp:nvSpPr>
        <dsp:cNvPr id="0" name=""/>
        <dsp:cNvSpPr/>
      </dsp:nvSpPr>
      <dsp:spPr>
        <a:xfrm>
          <a:off x="8700956" y="385971"/>
          <a:ext cx="1138429" cy="113842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DBE92-AC77-46C0-84AD-DE09183FE3C6}">
      <dsp:nvSpPr>
        <dsp:cNvPr id="0" name=""/>
        <dsp:cNvSpPr/>
      </dsp:nvSpPr>
      <dsp:spPr>
        <a:xfrm>
          <a:off x="7643842" y="1635477"/>
          <a:ext cx="3252656" cy="487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it-IT" sz="2300" kern="1200">
              <a:latin typeface="+mn-lt"/>
              <a:ea typeface="+mn-ea"/>
              <a:cs typeface="+mn-cs"/>
            </a:rPr>
            <a:t>SUPPORTO E ASSISTENZA</a:t>
          </a:r>
        </a:p>
      </dsp:txBody>
      <dsp:txXfrm>
        <a:off x="7643842" y="1635477"/>
        <a:ext cx="3252656" cy="487898"/>
      </dsp:txXfrm>
    </dsp:sp>
    <dsp:sp modelId="{199EEB5D-932F-49A8-B499-5D6C14BD3932}">
      <dsp:nvSpPr>
        <dsp:cNvPr id="0" name=""/>
        <dsp:cNvSpPr/>
      </dsp:nvSpPr>
      <dsp:spPr>
        <a:xfrm>
          <a:off x="7643842" y="2175039"/>
          <a:ext cx="3252656" cy="7941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>
              <a:latin typeface="+mn-lt"/>
              <a:ea typeface="+mn-ea"/>
              <a:cs typeface="+mn-cs"/>
            </a:rPr>
            <a:t>casella di posta elettronica dedicata</a:t>
          </a:r>
        </a:p>
      </dsp:txBody>
      <dsp:txXfrm>
        <a:off x="7643842" y="2175039"/>
        <a:ext cx="3252656" cy="79411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E5415-8DE3-4AD1-B1D1-B81E372D806F}">
      <dsp:nvSpPr>
        <dsp:cNvPr id="0" name=""/>
        <dsp:cNvSpPr/>
      </dsp:nvSpPr>
      <dsp:spPr>
        <a:xfrm>
          <a:off x="3841139" y="1673884"/>
          <a:ext cx="3212614" cy="747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37"/>
              </a:lnTo>
              <a:lnTo>
                <a:pt x="4027010" y="739237"/>
              </a:lnTo>
              <a:lnTo>
                <a:pt x="402701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A559F9-AF77-4BF9-A58F-F8FCF4452CCC}">
      <dsp:nvSpPr>
        <dsp:cNvPr id="0" name=""/>
        <dsp:cNvSpPr/>
      </dsp:nvSpPr>
      <dsp:spPr>
        <a:xfrm>
          <a:off x="3841139" y="1673884"/>
          <a:ext cx="1160576" cy="7470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9237"/>
              </a:lnTo>
              <a:lnTo>
                <a:pt x="1454782" y="739237"/>
              </a:lnTo>
              <a:lnTo>
                <a:pt x="1454782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495C76-D9AF-4836-8621-E1AF59A91002}">
      <dsp:nvSpPr>
        <dsp:cNvPr id="0" name=""/>
        <dsp:cNvSpPr/>
      </dsp:nvSpPr>
      <dsp:spPr>
        <a:xfrm>
          <a:off x="2926519" y="1673884"/>
          <a:ext cx="914620" cy="747029"/>
        </a:xfrm>
        <a:custGeom>
          <a:avLst/>
          <a:gdLst/>
          <a:ahLst/>
          <a:cxnLst/>
          <a:rect l="0" t="0" r="0" b="0"/>
          <a:pathLst>
            <a:path>
              <a:moveTo>
                <a:pt x="1146476" y="0"/>
              </a:moveTo>
              <a:lnTo>
                <a:pt x="1146476" y="739237"/>
              </a:lnTo>
              <a:lnTo>
                <a:pt x="0" y="739237"/>
              </a:lnTo>
              <a:lnTo>
                <a:pt x="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A460C-EFFC-4153-A720-F3D3BA8AB165}">
      <dsp:nvSpPr>
        <dsp:cNvPr id="0" name=""/>
        <dsp:cNvSpPr/>
      </dsp:nvSpPr>
      <dsp:spPr>
        <a:xfrm>
          <a:off x="851322" y="1673884"/>
          <a:ext cx="2989817" cy="747029"/>
        </a:xfrm>
        <a:custGeom>
          <a:avLst/>
          <a:gdLst/>
          <a:ahLst/>
          <a:cxnLst/>
          <a:rect l="0" t="0" r="0" b="0"/>
          <a:pathLst>
            <a:path>
              <a:moveTo>
                <a:pt x="3747734" y="0"/>
              </a:moveTo>
              <a:lnTo>
                <a:pt x="3747734" y="739237"/>
              </a:lnTo>
              <a:lnTo>
                <a:pt x="0" y="739237"/>
              </a:lnTo>
              <a:lnTo>
                <a:pt x="0" y="936401"/>
              </a:lnTo>
            </a:path>
          </a:pathLst>
        </a:custGeom>
        <a:noFill/>
        <a:ln w="12700" cap="flat" cmpd="sng" algn="ctr">
          <a:solidFill>
            <a:srgbClr val="213F92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11D1A-AC74-480A-B031-0B81983E71AF}">
      <dsp:nvSpPr>
        <dsp:cNvPr id="0" name=""/>
        <dsp:cNvSpPr/>
      </dsp:nvSpPr>
      <dsp:spPr>
        <a:xfrm>
          <a:off x="1848268" y="595724"/>
          <a:ext cx="3985742" cy="1078159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D49CDEE-9AE2-4650-B372-420F4C71FDFC}">
      <dsp:nvSpPr>
        <dsp:cNvPr id="0" name=""/>
        <dsp:cNvSpPr/>
      </dsp:nvSpPr>
      <dsp:spPr>
        <a:xfrm>
          <a:off x="2036922" y="774946"/>
          <a:ext cx="3985742" cy="1078159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2000" b="1" kern="1200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AZIONI INFORMATIVE, FORMATIVE E DI SUPPORTO</a:t>
          </a:r>
        </a:p>
        <a:p>
          <a:pPr marL="0"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sp:txBody>
      <dsp:txXfrm>
        <a:off x="2068500" y="806524"/>
        <a:ext cx="3922586" cy="1015003"/>
      </dsp:txXfrm>
    </dsp:sp>
    <dsp:sp modelId="{79BC4DAD-51C3-4D0A-9896-3CA0322586AF}">
      <dsp:nvSpPr>
        <dsp:cNvPr id="0" name=""/>
        <dsp:cNvSpPr/>
      </dsp:nvSpPr>
      <dsp:spPr>
        <a:xfrm>
          <a:off x="2377" y="2420914"/>
          <a:ext cx="1697888" cy="1078159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BA799CD-EC66-4254-8000-380D6194921E}">
      <dsp:nvSpPr>
        <dsp:cNvPr id="0" name=""/>
        <dsp:cNvSpPr/>
      </dsp:nvSpPr>
      <dsp:spPr>
        <a:xfrm>
          <a:off x="191032" y="2600135"/>
          <a:ext cx="1697888" cy="1078159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Direttori USR</a:t>
          </a:r>
        </a:p>
      </dsp:txBody>
      <dsp:txXfrm>
        <a:off x="222610" y="2631713"/>
        <a:ext cx="1634732" cy="1015003"/>
      </dsp:txXfrm>
    </dsp:sp>
    <dsp:sp modelId="{CFE7FDD3-2E74-4642-9C8A-8F08234D2F52}">
      <dsp:nvSpPr>
        <dsp:cNvPr id="0" name=""/>
        <dsp:cNvSpPr/>
      </dsp:nvSpPr>
      <dsp:spPr>
        <a:xfrm>
          <a:off x="2077575" y="2420914"/>
          <a:ext cx="1697888" cy="1078159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7A05312-745D-41D5-AD5D-CBC55C84BB24}">
      <dsp:nvSpPr>
        <dsp:cNvPr id="0" name=""/>
        <dsp:cNvSpPr/>
      </dsp:nvSpPr>
      <dsp:spPr>
        <a:xfrm>
          <a:off x="2266229" y="2600135"/>
          <a:ext cx="1697888" cy="1078159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amministrativi degli ambiti territoriali</a:t>
          </a:r>
        </a:p>
      </dsp:txBody>
      <dsp:txXfrm>
        <a:off x="2297807" y="2631713"/>
        <a:ext cx="1634732" cy="1015003"/>
      </dsp:txXfrm>
    </dsp:sp>
    <dsp:sp modelId="{0C477E90-0B7C-4ADC-A232-B9D9ACACA24B}">
      <dsp:nvSpPr>
        <dsp:cNvPr id="0" name=""/>
        <dsp:cNvSpPr/>
      </dsp:nvSpPr>
      <dsp:spPr>
        <a:xfrm>
          <a:off x="4152772" y="2420914"/>
          <a:ext cx="1697888" cy="1078159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50A83B7-8D23-479A-B92C-B6E35DEFD13B}">
      <dsp:nvSpPr>
        <dsp:cNvPr id="0" name=""/>
        <dsp:cNvSpPr/>
      </dsp:nvSpPr>
      <dsp:spPr>
        <a:xfrm>
          <a:off x="4341426" y="2600135"/>
          <a:ext cx="1697888" cy="1078159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tecnici con funzioni ispettive </a:t>
          </a:r>
          <a:endParaRPr lang="it-IT" sz="1800" b="1" kern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sp:txBody>
      <dsp:txXfrm>
        <a:off x="4373004" y="2631713"/>
        <a:ext cx="1634732" cy="1015003"/>
      </dsp:txXfrm>
    </dsp:sp>
    <dsp:sp modelId="{E1AB69D3-71E1-472B-A69F-EFD71BA20E27}">
      <dsp:nvSpPr>
        <dsp:cNvPr id="0" name=""/>
        <dsp:cNvSpPr/>
      </dsp:nvSpPr>
      <dsp:spPr>
        <a:xfrm>
          <a:off x="6204810" y="2420914"/>
          <a:ext cx="1697888" cy="1078159"/>
        </a:xfrm>
        <a:prstGeom prst="roundRect">
          <a:avLst>
            <a:gd name="adj" fmla="val 10000"/>
          </a:avLst>
        </a:prstGeom>
        <a:gradFill rotWithShape="0">
          <a:gsLst>
            <a:gs pos="0">
              <a:sysClr val="window" lastClr="FFFFFF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ysClr>
            </a:gs>
            <a:gs pos="5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ysClr>
            </a:gs>
            <a:gs pos="100000">
              <a:sysClr val="window" lastClr="FFFFFF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ys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3C2EF22-8DFB-4873-9F83-FE8EA433A207}">
      <dsp:nvSpPr>
        <dsp:cNvPr id="0" name=""/>
        <dsp:cNvSpPr/>
      </dsp:nvSpPr>
      <dsp:spPr>
        <a:xfrm>
          <a:off x="6393464" y="2600135"/>
          <a:ext cx="1697888" cy="1078159"/>
        </a:xfrm>
        <a:prstGeom prst="roundRect">
          <a:avLst>
            <a:gd name="adj" fmla="val 10000"/>
          </a:avLst>
        </a:prstGeom>
        <a:solidFill>
          <a:srgbClr val="213F92">
            <a:alpha val="90000"/>
            <a:tint val="40000"/>
            <a:hueOff val="0"/>
            <a:satOff val="0"/>
            <a:lumOff val="0"/>
            <a:alphaOff val="0"/>
          </a:srgbClr>
        </a:solidFill>
        <a:ln w="6350" cap="flat" cmpd="sng" algn="ctr">
          <a:solidFill>
            <a:srgbClr val="213F9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>
              <a:solidFill>
                <a:srgbClr val="213F92">
                  <a:hueOff val="0"/>
                  <a:satOff val="0"/>
                  <a:lumOff val="0"/>
                  <a:alphaOff val="0"/>
                </a:srgbClr>
              </a:solidFill>
              <a:latin typeface="+mn-lt"/>
              <a:ea typeface="+mn-ea"/>
              <a:cs typeface="Calibri" panose="020F0502020204030204" pitchFamily="34" charset="0"/>
            </a:rPr>
            <a:t>Dirigenti scolastici</a:t>
          </a:r>
          <a:endParaRPr lang="it-IT" sz="1800" b="1" kern="1200" dirty="0">
            <a:solidFill>
              <a:srgbClr val="213F92">
                <a:hueOff val="0"/>
                <a:satOff val="0"/>
                <a:lumOff val="0"/>
                <a:alphaOff val="0"/>
              </a:srgbClr>
            </a:solidFill>
            <a:latin typeface="+mn-lt"/>
            <a:ea typeface="+mn-ea"/>
            <a:cs typeface="Calibri" panose="020F0502020204030204" pitchFamily="34" charset="0"/>
          </a:endParaRPr>
        </a:p>
      </dsp:txBody>
      <dsp:txXfrm>
        <a:off x="6425042" y="2631713"/>
        <a:ext cx="1634732" cy="1015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6AAA8-2BE2-40AC-9E5A-ED77DA974AF6}">
      <dsp:nvSpPr>
        <dsp:cNvPr id="0" name=""/>
        <dsp:cNvSpPr/>
      </dsp:nvSpPr>
      <dsp:spPr>
        <a:xfrm>
          <a:off x="0" y="0"/>
          <a:ext cx="5820076" cy="13002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individuazione degli obiettivi </a:t>
          </a:r>
          <a:r>
            <a:rPr lang="it-IT" sz="2400" b="1" u="sng" kern="1200" dirty="0"/>
            <a:t>da parte dei CAPI DIPARTIMENTO </a:t>
          </a:r>
          <a:r>
            <a:rPr lang="it-IT" sz="2400" b="0" kern="1200" dirty="0"/>
            <a:t>con decreto interdipartimentale</a:t>
          </a:r>
        </a:p>
      </dsp:txBody>
      <dsp:txXfrm>
        <a:off x="38082" y="38082"/>
        <a:ext cx="4307156" cy="1224067"/>
      </dsp:txXfrm>
    </dsp:sp>
    <dsp:sp modelId="{66FF3676-8525-4383-932F-CF4B4AD50E7F}">
      <dsp:nvSpPr>
        <dsp:cNvPr id="0" name=""/>
        <dsp:cNvSpPr/>
      </dsp:nvSpPr>
      <dsp:spPr>
        <a:xfrm>
          <a:off x="415262" y="1457947"/>
          <a:ext cx="5820076" cy="1300231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assegnazione degli obiettivi ai Dirigenti scolastici </a:t>
          </a:r>
          <a:r>
            <a:rPr lang="it-IT" sz="2400" b="1" u="sng" kern="1200" dirty="0"/>
            <a:t>da parte dei DIRETTORI USR</a:t>
          </a:r>
        </a:p>
      </dsp:txBody>
      <dsp:txXfrm>
        <a:off x="453344" y="1496029"/>
        <a:ext cx="4411330" cy="1224067"/>
      </dsp:txXfrm>
    </dsp:sp>
    <dsp:sp modelId="{0847F1EA-23C1-4EB6-B42C-772D374C5629}">
      <dsp:nvSpPr>
        <dsp:cNvPr id="0" name=""/>
        <dsp:cNvSpPr/>
      </dsp:nvSpPr>
      <dsp:spPr>
        <a:xfrm>
          <a:off x="993254" y="2999682"/>
          <a:ext cx="5820076" cy="1358222"/>
        </a:xfrm>
        <a:prstGeom prst="roundRect">
          <a:avLst>
            <a:gd name="adj" fmla="val 10000"/>
          </a:avLst>
        </a:prstGeom>
        <a:solidFill>
          <a:srgbClr val="27CED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misurazione e valutazione, </a:t>
          </a:r>
          <a:r>
            <a:rPr lang="it-IT" sz="2200" b="1" u="sng" kern="1200" dirty="0"/>
            <a:t>da parte dei DIRETTORI USR, </a:t>
          </a:r>
          <a:r>
            <a:rPr lang="it-IT" sz="2200" kern="1200" dirty="0"/>
            <a:t>dei risultati raggiunti rispetto agli obiettivi assegnati</a:t>
          </a:r>
        </a:p>
      </dsp:txBody>
      <dsp:txXfrm>
        <a:off x="1033035" y="3039463"/>
        <a:ext cx="4415207" cy="1278660"/>
      </dsp:txXfrm>
    </dsp:sp>
    <dsp:sp modelId="{6D5EE127-46A8-4B4E-AD6B-F08F943B7049}">
      <dsp:nvSpPr>
        <dsp:cNvPr id="0" name=""/>
        <dsp:cNvSpPr/>
      </dsp:nvSpPr>
      <dsp:spPr>
        <a:xfrm>
          <a:off x="1455019" y="4609913"/>
          <a:ext cx="5820076" cy="1300231"/>
        </a:xfrm>
        <a:prstGeom prst="roundRect">
          <a:avLst>
            <a:gd name="adj" fmla="val 10000"/>
          </a:avLst>
        </a:prstGeom>
        <a:solidFill>
          <a:srgbClr val="42BA9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eventuale </a:t>
          </a:r>
          <a:r>
            <a:rPr lang="it-IT" sz="2400" b="1" kern="1200" dirty="0"/>
            <a:t>fase di contraddittorio </a:t>
          </a:r>
        </a:p>
      </dsp:txBody>
      <dsp:txXfrm>
        <a:off x="1493101" y="4647995"/>
        <a:ext cx="4411330" cy="1224067"/>
      </dsp:txXfrm>
    </dsp:sp>
    <dsp:sp modelId="{AB98D5D6-70D9-4C22-B6BE-BBE3B0C0E53D}">
      <dsp:nvSpPr>
        <dsp:cNvPr id="0" name=""/>
        <dsp:cNvSpPr/>
      </dsp:nvSpPr>
      <dsp:spPr>
        <a:xfrm>
          <a:off x="4974926" y="995859"/>
          <a:ext cx="845150" cy="845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5165085" y="995859"/>
        <a:ext cx="464832" cy="635975"/>
      </dsp:txXfrm>
    </dsp:sp>
    <dsp:sp modelId="{9D2643A2-212F-4DC2-B160-CF8A8A63441C}">
      <dsp:nvSpPr>
        <dsp:cNvPr id="0" name=""/>
        <dsp:cNvSpPr/>
      </dsp:nvSpPr>
      <dsp:spPr>
        <a:xfrm>
          <a:off x="5462357" y="2532497"/>
          <a:ext cx="845150" cy="845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5652516" y="2532497"/>
        <a:ext cx="464832" cy="635975"/>
      </dsp:txXfrm>
    </dsp:sp>
    <dsp:sp modelId="{3EED6847-7F36-41E6-B87B-59649D73FEF0}">
      <dsp:nvSpPr>
        <dsp:cNvPr id="0" name=""/>
        <dsp:cNvSpPr/>
      </dsp:nvSpPr>
      <dsp:spPr>
        <a:xfrm>
          <a:off x="5942513" y="4069134"/>
          <a:ext cx="845150" cy="845150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3600" kern="1200"/>
        </a:p>
      </dsp:txBody>
      <dsp:txXfrm>
        <a:off x="6132672" y="4069134"/>
        <a:ext cx="464832" cy="6359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F563B5-08FE-4286-BCFC-C774FDC76ACC}">
      <dsp:nvSpPr>
        <dsp:cNvPr id="0" name=""/>
        <dsp:cNvSpPr/>
      </dsp:nvSpPr>
      <dsp:spPr>
        <a:xfrm>
          <a:off x="10146" y="768663"/>
          <a:ext cx="3032633" cy="2928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i="0" kern="1200" baseline="0" dirty="0"/>
            <a:t>DEFINITI IN: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i="0" kern="1200" baseline="0" dirty="0"/>
            <a:t>- armonia con le priorità strategiche definite dal Ministro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i="0" kern="1200" baseline="0" dirty="0"/>
            <a:t>-coerenza con i </a:t>
          </a:r>
          <a:r>
            <a:rPr lang="it-IT" sz="1700" b="1" i="0" kern="1200" baseline="0" dirty="0"/>
            <a:t>criteri di cui all’art. 1, c. 93 e 94 della L. n. 107/2015</a:t>
          </a:r>
          <a:r>
            <a:rPr lang="it-IT" sz="1700" b="0" i="0" kern="1200" baseline="0" dirty="0"/>
            <a:t>, con le funzioni dei Dirigenti scolastici di cui all’art. 25 del D. Lgs. n. 165/2001, e con il Regolamento sull’autonomia scolastica</a:t>
          </a:r>
        </a:p>
      </dsp:txBody>
      <dsp:txXfrm>
        <a:off x="95915" y="854432"/>
        <a:ext cx="2861095" cy="2756848"/>
      </dsp:txXfrm>
    </dsp:sp>
    <dsp:sp modelId="{67D7E7E0-AB92-44C3-A5F3-E7E8F0C73E8E}">
      <dsp:nvSpPr>
        <dsp:cNvPr id="0" name=""/>
        <dsp:cNvSpPr/>
      </dsp:nvSpPr>
      <dsp:spPr>
        <a:xfrm rot="21599603">
          <a:off x="3363492" y="1856558"/>
          <a:ext cx="679911" cy="7520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0"/>
              <a:satOff val="0"/>
              <a:lumOff val="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3363492" y="2006989"/>
        <a:ext cx="475938" cy="451255"/>
      </dsp:txXfrm>
    </dsp:sp>
    <dsp:sp modelId="{8A149588-8D1B-4002-83A9-281694BE0F81}">
      <dsp:nvSpPr>
        <dsp:cNvPr id="0" name=""/>
        <dsp:cNvSpPr/>
      </dsp:nvSpPr>
      <dsp:spPr>
        <a:xfrm>
          <a:off x="4325632" y="768165"/>
          <a:ext cx="3032633" cy="2928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661686"/>
                <a:satOff val="746"/>
                <a:lumOff val="1765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661686"/>
                <a:satOff val="746"/>
                <a:lumOff val="1765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-661686"/>
              <a:satOff val="746"/>
              <a:lumOff val="1765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i="0" kern="1200" baseline="0" dirty="0"/>
            <a:t>DISTINTI IN: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b="0" i="0" kern="1200" baseline="0" dirty="0"/>
            <a:t>- obiettivi generali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100" b="0" i="0" kern="1200" baseline="0" dirty="0"/>
            <a:t>- obiettivi specifici</a:t>
          </a:r>
          <a:endParaRPr lang="en-US" sz="3100" b="0" kern="1200" dirty="0"/>
        </a:p>
      </dsp:txBody>
      <dsp:txXfrm>
        <a:off x="4411401" y="853934"/>
        <a:ext cx="2861095" cy="2756848"/>
      </dsp:txXfrm>
    </dsp:sp>
    <dsp:sp modelId="{56F91CDB-3B94-4A43-A883-475B8B57DAB1}">
      <dsp:nvSpPr>
        <dsp:cNvPr id="0" name=""/>
        <dsp:cNvSpPr/>
      </dsp:nvSpPr>
      <dsp:spPr>
        <a:xfrm rot="410">
          <a:off x="7644079" y="1856563"/>
          <a:ext cx="605924" cy="7520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323373"/>
                <a:satOff val="1492"/>
                <a:lumOff val="353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1323373"/>
                <a:satOff val="1492"/>
                <a:lumOff val="353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-1323373"/>
              <a:satOff val="1492"/>
              <a:lumOff val="353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 dirty="0"/>
        </a:p>
      </dsp:txBody>
      <dsp:txXfrm>
        <a:off x="7644079" y="2006971"/>
        <a:ext cx="424147" cy="451255"/>
      </dsp:txXfrm>
    </dsp:sp>
    <dsp:sp modelId="{9C40950F-1797-4022-AD21-B8DE3A995CD5}">
      <dsp:nvSpPr>
        <dsp:cNvPr id="0" name=""/>
        <dsp:cNvSpPr/>
      </dsp:nvSpPr>
      <dsp:spPr>
        <a:xfrm>
          <a:off x="8501520" y="768663"/>
          <a:ext cx="3032633" cy="29283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323373"/>
                <a:satOff val="1492"/>
                <a:lumOff val="353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2">
                <a:hueOff val="-1323373"/>
                <a:satOff val="1492"/>
                <a:lumOff val="353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76200" dist="25400" dir="5400000" algn="ct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flat" dir="t">
            <a:rot lat="0" lon="0" rev="3600000"/>
          </a:lightRig>
        </a:scene3d>
        <a:sp3d contourW="12700" prstMaterial="flat">
          <a:bevelT w="38100" h="44450" prst="angle"/>
          <a:contourClr>
            <a:schemeClr val="accent2">
              <a:hueOff val="-1323373"/>
              <a:satOff val="1492"/>
              <a:lumOff val="3530"/>
              <a:alphaOff val="0"/>
              <a:shade val="35000"/>
              <a:satMod val="16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i="0" kern="1200" baseline="0" dirty="0">
              <a:solidFill>
                <a:prstClr val="white"/>
              </a:solidFill>
              <a:latin typeface="Tw Cen MT" panose="020B0602020104020603"/>
              <a:ea typeface="+mn-ea"/>
              <a:cs typeface="+mn-cs"/>
            </a:rPr>
            <a:t>DECLINATI IN: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0" i="0" kern="1200" baseline="0" dirty="0">
              <a:latin typeface="Tw Cen MT" panose="020B0602020104020603"/>
              <a:ea typeface="+mn-ea"/>
              <a:cs typeface="+mn-cs"/>
            </a:rPr>
            <a:t> - indicatori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0" i="0" kern="1200" baseline="0" dirty="0">
              <a:latin typeface="Tw Cen MT" panose="020B0602020104020603"/>
              <a:ea typeface="+mn-ea"/>
              <a:cs typeface="+mn-cs"/>
            </a:rPr>
            <a:t> - target misurabili</a:t>
          </a:r>
          <a:endParaRPr lang="en-US" sz="3500" b="0" i="0" kern="1200" baseline="0" dirty="0">
            <a:latin typeface="Tw Cen MT" panose="020B0602020104020603"/>
            <a:ea typeface="+mn-ea"/>
            <a:cs typeface="+mn-cs"/>
          </a:endParaRPr>
        </a:p>
      </dsp:txBody>
      <dsp:txXfrm>
        <a:off x="8587289" y="854432"/>
        <a:ext cx="2861095" cy="27568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211D6-059D-4EB4-A1A4-573F6D771388}">
      <dsp:nvSpPr>
        <dsp:cNvPr id="0" name=""/>
        <dsp:cNvSpPr/>
      </dsp:nvSpPr>
      <dsp:spPr>
        <a:xfrm>
          <a:off x="0" y="409"/>
          <a:ext cx="10896600" cy="95837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3F396A-087A-420E-85C4-CCE9AA18069A}">
      <dsp:nvSpPr>
        <dsp:cNvPr id="0" name=""/>
        <dsp:cNvSpPr/>
      </dsp:nvSpPr>
      <dsp:spPr>
        <a:xfrm>
          <a:off x="277874" y="252140"/>
          <a:ext cx="527105" cy="5271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A0FBB-1791-4F46-9BBE-D3497D89AD1F}">
      <dsp:nvSpPr>
        <dsp:cNvPr id="0" name=""/>
        <dsp:cNvSpPr/>
      </dsp:nvSpPr>
      <dsp:spPr>
        <a:xfrm>
          <a:off x="1106922" y="409"/>
          <a:ext cx="9789677" cy="958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428" tIns="101428" rIns="101428" bIns="1014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0" kern="1200" dirty="0"/>
            <a:t>La misurazione e la valutazione dei risultati avverrà attraverso una </a:t>
          </a:r>
          <a:r>
            <a:rPr lang="it-IT" sz="1900" b="1" kern="1200" dirty="0"/>
            <a:t>PIATTAFORMA DEDICATA</a:t>
          </a:r>
          <a:endParaRPr lang="en-US" sz="1900" b="1" kern="1200" dirty="0"/>
        </a:p>
      </dsp:txBody>
      <dsp:txXfrm>
        <a:off x="1106922" y="409"/>
        <a:ext cx="9789677" cy="958374"/>
      </dsp:txXfrm>
    </dsp:sp>
    <dsp:sp modelId="{8A581F70-5107-4229-9D1D-B98F8E911527}">
      <dsp:nvSpPr>
        <dsp:cNvPr id="0" name=""/>
        <dsp:cNvSpPr/>
      </dsp:nvSpPr>
      <dsp:spPr>
        <a:xfrm>
          <a:off x="0" y="1198377"/>
          <a:ext cx="10896600" cy="95837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24231B-EC45-4EF8-8C6C-2F491198355B}">
      <dsp:nvSpPr>
        <dsp:cNvPr id="0" name=""/>
        <dsp:cNvSpPr/>
      </dsp:nvSpPr>
      <dsp:spPr>
        <a:xfrm>
          <a:off x="289908" y="1414012"/>
          <a:ext cx="527105" cy="5271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4722E-7195-4EDC-ACEF-AC4292C24F14}">
      <dsp:nvSpPr>
        <dsp:cNvPr id="0" name=""/>
        <dsp:cNvSpPr/>
      </dsp:nvSpPr>
      <dsp:spPr>
        <a:xfrm>
          <a:off x="1106922" y="1198377"/>
          <a:ext cx="9789677" cy="958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428" tIns="101428" rIns="101428" bIns="1014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0" kern="1200" dirty="0"/>
            <a:t>Per ogni indicatore associato agli obiettivi specifici e all’obiettivo di rilevanza regionale sono riportati i dati a disposizione del sistema informativo del Ministero e/o provenienti da altri sistemi</a:t>
          </a:r>
          <a:endParaRPr lang="en-US" sz="1900" b="0" kern="1200" dirty="0"/>
        </a:p>
      </dsp:txBody>
      <dsp:txXfrm>
        <a:off x="1106922" y="1198377"/>
        <a:ext cx="9789677" cy="958374"/>
      </dsp:txXfrm>
    </dsp:sp>
    <dsp:sp modelId="{9A9BC6D9-E946-41F8-BB8C-BF12A128D7DD}">
      <dsp:nvSpPr>
        <dsp:cNvPr id="0" name=""/>
        <dsp:cNvSpPr/>
      </dsp:nvSpPr>
      <dsp:spPr>
        <a:xfrm>
          <a:off x="0" y="2396345"/>
          <a:ext cx="10896600" cy="95837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EF6C8B-BEEB-4635-8A0C-B21BE9028CEB}">
      <dsp:nvSpPr>
        <dsp:cNvPr id="0" name=""/>
        <dsp:cNvSpPr/>
      </dsp:nvSpPr>
      <dsp:spPr>
        <a:xfrm>
          <a:off x="289908" y="2611980"/>
          <a:ext cx="527105" cy="52710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7C83E-0795-49C2-9842-3BD7BEC2527C}">
      <dsp:nvSpPr>
        <dsp:cNvPr id="0" name=""/>
        <dsp:cNvSpPr/>
      </dsp:nvSpPr>
      <dsp:spPr>
        <a:xfrm>
          <a:off x="1106922" y="2396345"/>
          <a:ext cx="9789677" cy="958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428" tIns="101428" rIns="101428" bIns="10142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0" i="0" kern="1200" baseline="0">
              <a:latin typeface="Tw Cen MT" panose="020B0602020104020603"/>
              <a:ea typeface="+mn-ea"/>
              <a:cs typeface="+mn-cs"/>
            </a:rPr>
            <a:t>Saranno messi a disposizione del Direttore USR i dati di contesto dell’istituzione scolastica in cui opera il Dirigente scolastico desumibili dai dati a disposizione del sistema informativo del Ministero</a:t>
          </a:r>
          <a:endParaRPr lang="it-IT" sz="1900" b="0" dirty="0"/>
        </a:p>
      </dsp:txBody>
      <dsp:txXfrm>
        <a:off x="1106922" y="2396345"/>
        <a:ext cx="9789677" cy="95837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75035-BFC4-4E0B-B4DD-439A81869EDE}">
      <dsp:nvSpPr>
        <dsp:cNvPr id="0" name=""/>
        <dsp:cNvSpPr/>
      </dsp:nvSpPr>
      <dsp:spPr>
        <a:xfrm>
          <a:off x="1013118" y="519204"/>
          <a:ext cx="1468279" cy="14682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FC5496-529C-46A2-9468-7C3CC3F6AB69}">
      <dsp:nvSpPr>
        <dsp:cNvPr id="0" name=""/>
        <dsp:cNvSpPr/>
      </dsp:nvSpPr>
      <dsp:spPr>
        <a:xfrm>
          <a:off x="115836" y="2393700"/>
          <a:ext cx="3262843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sarà messa disposizione di tutti gli attori coinvolti nel processo di valutazione</a:t>
          </a:r>
          <a:endParaRPr lang="en-US" sz="2000" kern="1200" dirty="0"/>
        </a:p>
      </dsp:txBody>
      <dsp:txXfrm>
        <a:off x="115836" y="2393700"/>
        <a:ext cx="3262843" cy="832500"/>
      </dsp:txXfrm>
    </dsp:sp>
    <dsp:sp modelId="{67053FC1-BF33-4336-B7E5-5B575CD88E48}">
      <dsp:nvSpPr>
        <dsp:cNvPr id="0" name=""/>
        <dsp:cNvSpPr/>
      </dsp:nvSpPr>
      <dsp:spPr>
        <a:xfrm>
          <a:off x="4846960" y="519204"/>
          <a:ext cx="1468279" cy="14682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DE48A0-508D-48B3-80A9-4F9242E3363A}">
      <dsp:nvSpPr>
        <dsp:cNvPr id="0" name=""/>
        <dsp:cNvSpPr/>
      </dsp:nvSpPr>
      <dsp:spPr>
        <a:xfrm>
          <a:off x="3949678" y="2393700"/>
          <a:ext cx="3262843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saranno precaricati obiettivi, indicatori e target definiti con il Decreto interdipartimentale </a:t>
          </a:r>
          <a:endParaRPr lang="en-US" sz="1800" kern="1200" dirty="0"/>
        </a:p>
      </dsp:txBody>
      <dsp:txXfrm>
        <a:off x="3949678" y="2393700"/>
        <a:ext cx="3262843" cy="832500"/>
      </dsp:txXfrm>
    </dsp:sp>
    <dsp:sp modelId="{8BBE40AC-4178-43BD-ABA4-B833D49EE716}">
      <dsp:nvSpPr>
        <dsp:cNvPr id="0" name=""/>
        <dsp:cNvSpPr/>
      </dsp:nvSpPr>
      <dsp:spPr>
        <a:xfrm>
          <a:off x="8680801" y="519204"/>
          <a:ext cx="1468279" cy="14682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1526FA-44DB-4F18-82E2-4EF3D89BDD4A}">
      <dsp:nvSpPr>
        <dsp:cNvPr id="0" name=""/>
        <dsp:cNvSpPr/>
      </dsp:nvSpPr>
      <dsp:spPr>
        <a:xfrm>
          <a:off x="7783519" y="2393700"/>
          <a:ext cx="3262843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sarà alimentata dai dati presenti nel sistema informativo del Ministero, integrato con altri sistemi </a:t>
          </a:r>
          <a:endParaRPr lang="en-US" sz="1800" kern="1200" dirty="0"/>
        </a:p>
      </dsp:txBody>
      <dsp:txXfrm>
        <a:off x="7783519" y="2393700"/>
        <a:ext cx="3262843" cy="8325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18E8A-B749-4068-B2E9-4E8160369FE8}">
      <dsp:nvSpPr>
        <dsp:cNvPr id="0" name=""/>
        <dsp:cNvSpPr/>
      </dsp:nvSpPr>
      <dsp:spPr>
        <a:xfrm>
          <a:off x="-51835" y="724942"/>
          <a:ext cx="11244262" cy="13224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5189C-E501-44D0-B087-E51D4D7B89CC}">
      <dsp:nvSpPr>
        <dsp:cNvPr id="0" name=""/>
        <dsp:cNvSpPr/>
      </dsp:nvSpPr>
      <dsp:spPr>
        <a:xfrm>
          <a:off x="348197" y="1022487"/>
          <a:ext cx="727332" cy="72733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42AA0-1E01-4498-B246-9988CE94F348}">
      <dsp:nvSpPr>
        <dsp:cNvPr id="0" name=""/>
        <dsp:cNvSpPr/>
      </dsp:nvSpPr>
      <dsp:spPr>
        <a:xfrm>
          <a:off x="1475562" y="724942"/>
          <a:ext cx="9713876" cy="132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956" tIns="139956" rIns="139956" bIns="139956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kern="1200" dirty="0"/>
            <a:t>In prima applicazione, i Direttori USR aggiornano gli incarichi dirigenziali già sottoscritti con gli obiettivi definiti dai Capi dei Dipartimenti per </a:t>
          </a:r>
          <a:r>
            <a:rPr lang="it-IT" sz="2500" b="1" kern="1200" dirty="0" err="1"/>
            <a:t>l’a.s.</a:t>
          </a:r>
          <a:r>
            <a:rPr lang="it-IT" sz="2500" b="1" kern="1200" dirty="0"/>
            <a:t> 2024/25</a:t>
          </a:r>
          <a:endParaRPr lang="en-US" sz="2500" b="0" kern="1200" dirty="0">
            <a:solidFill>
              <a:schemeClr val="tx1"/>
            </a:solidFill>
          </a:endParaRPr>
        </a:p>
      </dsp:txBody>
      <dsp:txXfrm>
        <a:off x="1475562" y="724942"/>
        <a:ext cx="9713876" cy="1322422"/>
      </dsp:txXfrm>
    </dsp:sp>
    <dsp:sp modelId="{A650C0FD-F20A-4BC5-BA9E-077A0E15D2D4}">
      <dsp:nvSpPr>
        <dsp:cNvPr id="0" name=""/>
        <dsp:cNvSpPr/>
      </dsp:nvSpPr>
      <dsp:spPr>
        <a:xfrm>
          <a:off x="-51835" y="2377970"/>
          <a:ext cx="11244262" cy="132242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A2ED0-4274-4B98-ADAD-61BC3C603902}">
      <dsp:nvSpPr>
        <dsp:cNvPr id="0" name=""/>
        <dsp:cNvSpPr/>
      </dsp:nvSpPr>
      <dsp:spPr>
        <a:xfrm>
          <a:off x="348197" y="2675515"/>
          <a:ext cx="727332" cy="72733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7EAC3-59F2-4108-9294-FBEF48F56801}">
      <dsp:nvSpPr>
        <dsp:cNvPr id="0" name=""/>
        <dsp:cNvSpPr/>
      </dsp:nvSpPr>
      <dsp:spPr>
        <a:xfrm>
          <a:off x="1368903" y="2377970"/>
          <a:ext cx="9927193" cy="13224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956" tIns="139956" rIns="139956" bIns="139956" numCol="1" spcCol="1270" anchor="ctr" anchorCtr="0">
          <a:noAutofit/>
        </a:bodyPr>
        <a:lstStyle/>
        <a:p>
          <a:pPr marL="0" lvl="0" indent="0" algn="just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500" b="1" i="0" kern="1200" baseline="0" dirty="0"/>
            <a:t>A regime, i Direttori USR prevedono negli incarichi dei DS il riferimento esplicito agli obiettivi (nazionali e regionali) definiti dal Decreto interdipartimentale che annualmente individua gli obiettivi del Sistema</a:t>
          </a:r>
          <a:endParaRPr lang="en-US" sz="2500" b="0" kern="1200" dirty="0"/>
        </a:p>
      </dsp:txBody>
      <dsp:txXfrm>
        <a:off x="1368903" y="2377970"/>
        <a:ext cx="9927193" cy="13224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25385-AF98-4B7C-B53E-858FAC213836}">
      <dsp:nvSpPr>
        <dsp:cNvPr id="0" name=""/>
        <dsp:cNvSpPr/>
      </dsp:nvSpPr>
      <dsp:spPr>
        <a:xfrm>
          <a:off x="-25605" y="-100042"/>
          <a:ext cx="4092192" cy="390524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6D7816-2B73-46D7-834C-56DC5AD2291C}">
      <dsp:nvSpPr>
        <dsp:cNvPr id="0" name=""/>
        <dsp:cNvSpPr/>
      </dsp:nvSpPr>
      <dsp:spPr>
        <a:xfrm>
          <a:off x="429082" y="331911"/>
          <a:ext cx="4092192" cy="39052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i Dirigenti scolastici hanno la possibilità di: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800" b="1" kern="1200" dirty="0"/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/>
            <a:t>- </a:t>
          </a:r>
          <a:r>
            <a:rPr lang="it-IT" sz="1800" b="1" kern="1200" dirty="0"/>
            <a:t>integrare con evidenze</a:t>
          </a:r>
          <a:r>
            <a:rPr lang="it-IT" sz="1800" b="0" kern="1200" dirty="0"/>
            <a:t>, con riferimento ai singoli obiettivi specifici assegnati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/>
            <a:t>- </a:t>
          </a:r>
          <a:r>
            <a:rPr lang="it-IT" sz="1800" b="1" kern="1200" dirty="0"/>
            <a:t>argomentare su eventuali aspetti ostativi </a:t>
          </a:r>
          <a:r>
            <a:rPr lang="it-IT" sz="1800" b="0" kern="1200" dirty="0"/>
            <a:t>al raggiungimento dei target previsti</a:t>
          </a:r>
        </a:p>
        <a:p>
          <a:pPr marL="0" lvl="0" indent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/>
            <a:t>- </a:t>
          </a:r>
          <a:r>
            <a:rPr lang="it-IT" sz="1800" b="1" kern="1200" dirty="0"/>
            <a:t>rappresentare evidenze positive </a:t>
          </a:r>
          <a:r>
            <a:rPr lang="it-IT" sz="1800" b="0" kern="1200" dirty="0"/>
            <a:t>inerenti al raggiungimento degli obiettivi assegnati</a:t>
          </a:r>
          <a:endParaRPr lang="en-US" sz="1800" b="0" kern="1200" dirty="0"/>
        </a:p>
      </dsp:txBody>
      <dsp:txXfrm>
        <a:off x="543463" y="446292"/>
        <a:ext cx="3863430" cy="3676483"/>
      </dsp:txXfrm>
    </dsp:sp>
    <dsp:sp modelId="{5844A13B-C642-4C36-A144-FB137C8F56FA}">
      <dsp:nvSpPr>
        <dsp:cNvPr id="0" name=""/>
        <dsp:cNvSpPr/>
      </dsp:nvSpPr>
      <dsp:spPr>
        <a:xfrm>
          <a:off x="5087475" y="313"/>
          <a:ext cx="4092192" cy="25985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DA3C1-483B-49EA-991A-822BAFE4A4F9}">
      <dsp:nvSpPr>
        <dsp:cNvPr id="0" name=""/>
        <dsp:cNvSpPr/>
      </dsp:nvSpPr>
      <dsp:spPr>
        <a:xfrm>
          <a:off x="5542163" y="432266"/>
          <a:ext cx="4092192" cy="2598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latin typeface="Tw Cen MT" panose="020B0602020104020603"/>
              <a:ea typeface="+mn-ea"/>
              <a:cs typeface="+mn-cs"/>
            </a:rPr>
            <a:t>i Dirigenti degli AT e/o Dirigenti tecnici con funzioni ispettive                   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b="1" kern="1200" dirty="0">
            <a:latin typeface="Tw Cen MT" panose="020B0602020104020603"/>
            <a:ea typeface="+mn-ea"/>
            <a:cs typeface="+mn-cs"/>
          </a:endParaRP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kern="1200" dirty="0">
              <a:latin typeface="Tw Cen MT" panose="020B0602020104020603"/>
              <a:ea typeface="+mn-ea"/>
              <a:cs typeface="+mn-cs"/>
            </a:rPr>
            <a:t>possono fornire al Direttore USR, in forma scritta, eventuali elementi utili con specifico riferimento alle materie di competenza degli Uffici dell’Ambito territoriale</a:t>
          </a:r>
          <a:endParaRPr lang="en-US" sz="2000" b="0" kern="1200" dirty="0">
            <a:latin typeface="Tw Cen MT" panose="020B0602020104020603"/>
            <a:ea typeface="+mn-ea"/>
            <a:cs typeface="+mn-cs"/>
          </a:endParaRPr>
        </a:p>
      </dsp:txBody>
      <dsp:txXfrm>
        <a:off x="5618272" y="508375"/>
        <a:ext cx="3939974" cy="24463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25BF0-2608-4F52-A76F-9FB26B6DA05C}">
      <dsp:nvSpPr>
        <dsp:cNvPr id="0" name=""/>
        <dsp:cNvSpPr/>
      </dsp:nvSpPr>
      <dsp:spPr>
        <a:xfrm>
          <a:off x="163342" y="220"/>
          <a:ext cx="4529963" cy="28765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D440C-24D7-42E8-A8CE-50C134566732}">
      <dsp:nvSpPr>
        <dsp:cNvPr id="0" name=""/>
        <dsp:cNvSpPr/>
      </dsp:nvSpPr>
      <dsp:spPr>
        <a:xfrm>
          <a:off x="666671" y="478382"/>
          <a:ext cx="4529963" cy="28765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1" kern="1200" dirty="0"/>
            <a:t>VALUTAZIONE DEI RISULTATI IN BASE AL CONSEGUIMENTO DEGLI OBIETTIVI: </a:t>
          </a:r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1" kern="1200" dirty="0"/>
            <a:t>max punti 80</a:t>
          </a:r>
          <a:endParaRPr lang="en-US" sz="3500" kern="1200" dirty="0"/>
        </a:p>
      </dsp:txBody>
      <dsp:txXfrm>
        <a:off x="750922" y="562633"/>
        <a:ext cx="4361461" cy="2708024"/>
      </dsp:txXfrm>
    </dsp:sp>
    <dsp:sp modelId="{5D19D3F5-263F-4140-8D42-3798CE1342A5}">
      <dsp:nvSpPr>
        <dsp:cNvPr id="0" name=""/>
        <dsp:cNvSpPr/>
      </dsp:nvSpPr>
      <dsp:spPr>
        <a:xfrm>
          <a:off x="5699964" y="220"/>
          <a:ext cx="4529963" cy="287652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F511A-137E-4629-9A17-E7234520B152}">
      <dsp:nvSpPr>
        <dsp:cNvPr id="0" name=""/>
        <dsp:cNvSpPr/>
      </dsp:nvSpPr>
      <dsp:spPr>
        <a:xfrm>
          <a:off x="6203293" y="478382"/>
          <a:ext cx="4529963" cy="28765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1" kern="1200" dirty="0"/>
            <a:t>COMPORTAMENTI PROFESSIONALI E ORGANIZZATIVI: </a:t>
          </a:r>
        </a:p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3500" b="1" kern="1200" dirty="0"/>
            <a:t>max punti 20</a:t>
          </a:r>
          <a:endParaRPr lang="en-US" sz="3500" kern="1200" dirty="0"/>
        </a:p>
      </dsp:txBody>
      <dsp:txXfrm>
        <a:off x="6287544" y="562633"/>
        <a:ext cx="4361461" cy="27080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93FA1E-5171-42EE-9532-FCEEF134F6FB}">
      <dsp:nvSpPr>
        <dsp:cNvPr id="0" name=""/>
        <dsp:cNvSpPr/>
      </dsp:nvSpPr>
      <dsp:spPr>
        <a:xfrm>
          <a:off x="0" y="138289"/>
          <a:ext cx="10896600" cy="15509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144BF4-80D4-45D3-B0DB-3B67C9B3C2B1}">
      <dsp:nvSpPr>
        <dsp:cNvPr id="0" name=""/>
        <dsp:cNvSpPr/>
      </dsp:nvSpPr>
      <dsp:spPr>
        <a:xfrm>
          <a:off x="354785" y="591230"/>
          <a:ext cx="645064" cy="64506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D8B0B-5FDE-4C63-9A9F-A34547984EE8}">
      <dsp:nvSpPr>
        <dsp:cNvPr id="0" name=""/>
        <dsp:cNvSpPr/>
      </dsp:nvSpPr>
      <dsp:spPr>
        <a:xfrm>
          <a:off x="1354634" y="327340"/>
          <a:ext cx="9319480" cy="1437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139" tIns="152139" rIns="152139" bIns="152139" numCol="1" spcCol="1270" anchor="ctr" anchorCtr="0">
          <a:noAutofit/>
        </a:bodyPr>
        <a:lstStyle/>
        <a:p>
          <a:pPr marL="0" lvl="0" indent="0" algn="just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VALUTAZIONE DEI RISULTATI IN BASE AL CONSEGUIMENTO DEGLI OBIETTIVI</a:t>
          </a:r>
          <a:r>
            <a:rPr lang="it-IT" sz="2100" b="1" kern="1200" dirty="0"/>
            <a:t>: </a:t>
          </a:r>
          <a:r>
            <a:rPr lang="it-IT" sz="2100" b="1" u="sng" kern="1200" dirty="0"/>
            <a:t>max punti 80 </a:t>
          </a:r>
          <a:r>
            <a:rPr lang="it-IT" sz="2100" kern="1200" dirty="0"/>
            <a:t>- determinati dalla somma dei punteggi associati ad ogni indicatore desumibili automaticamente dal sistema informativo attraverso la PIATTAFORMA</a:t>
          </a:r>
          <a:endParaRPr lang="en-US" sz="2100" kern="1200" dirty="0"/>
        </a:p>
      </dsp:txBody>
      <dsp:txXfrm>
        <a:off x="1354634" y="327340"/>
        <a:ext cx="9319480" cy="1437535"/>
      </dsp:txXfrm>
    </dsp:sp>
    <dsp:sp modelId="{52C52DBE-6118-4D69-A192-B228A1D0FC28}">
      <dsp:nvSpPr>
        <dsp:cNvPr id="0" name=""/>
        <dsp:cNvSpPr/>
      </dsp:nvSpPr>
      <dsp:spPr>
        <a:xfrm>
          <a:off x="0" y="2203080"/>
          <a:ext cx="10896600" cy="1598433"/>
        </a:xfrm>
        <a:prstGeom prst="roundRect">
          <a:avLst>
            <a:gd name="adj" fmla="val 10000"/>
          </a:avLst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8FD53-AEFF-453E-846C-79297848C998}">
      <dsp:nvSpPr>
        <dsp:cNvPr id="0" name=""/>
        <dsp:cNvSpPr/>
      </dsp:nvSpPr>
      <dsp:spPr>
        <a:xfrm>
          <a:off x="354785" y="2679765"/>
          <a:ext cx="645064" cy="64506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29FA23-BA65-4732-9D55-F2234246ACC6}">
      <dsp:nvSpPr>
        <dsp:cNvPr id="0" name=""/>
        <dsp:cNvSpPr/>
      </dsp:nvSpPr>
      <dsp:spPr>
        <a:xfrm>
          <a:off x="1354634" y="2059754"/>
          <a:ext cx="9396384" cy="2149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139" tIns="152139" rIns="152139" bIns="152139" numCol="1" spcCol="1270" anchor="ctr" anchorCtr="0">
          <a:noAutofit/>
        </a:bodyPr>
        <a:lstStyle/>
        <a:p>
          <a:pPr marL="0" lvl="0" indent="0" algn="just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b="1" kern="1200" dirty="0"/>
            <a:t>COMPORTAMENTI PROFESSIONALI E ORGANIZZATIVI: </a:t>
          </a:r>
          <a:r>
            <a:rPr lang="it-IT" sz="2200" b="1" u="sng" kern="1200" dirty="0"/>
            <a:t>max punti 20  </a:t>
          </a:r>
          <a:r>
            <a:rPr lang="it-IT" sz="2200" kern="1200" dirty="0"/>
            <a:t>Attribuiti dai Direttori USR sulla base della </a:t>
          </a:r>
          <a:r>
            <a:rPr lang="it-IT" sz="2200" b="1" kern="1200" dirty="0">
              <a:hlinkClick xmlns:r="http://schemas.openxmlformats.org/officeDocument/2006/relationships" r:id="rId5" action="ppaction://hlinkfile"/>
            </a:rPr>
            <a:t>RUBRICA DI VALUTAZIONE </a:t>
          </a:r>
          <a:r>
            <a:rPr lang="it-IT" sz="2200" kern="1200" dirty="0"/>
            <a:t>dei comportamenti professionali ed organizzativi a seguito dell’istruttoria da parte dei Dirigenti degli AT e Dirigenti tecnici con funzioni ispettive</a:t>
          </a:r>
          <a:endParaRPr lang="en-US" sz="2200" kern="1200" dirty="0"/>
        </a:p>
      </dsp:txBody>
      <dsp:txXfrm>
        <a:off x="1354634" y="2059754"/>
        <a:ext cx="9396384" cy="2149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E82B-B4BC-4A5F-96D7-9A207ED2246E}" type="datetimeFigureOut">
              <a:rPr lang="it-IT" smtClean="0"/>
              <a:t>28/03/2025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CDF04-F0F7-449B-9E6F-C8E3AC9FEC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227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1501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2886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181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3E1CF-BCA8-C01E-1B93-E8119C6A2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23F333C-20D9-605D-E26E-084E033B7E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BFBDE29-2539-8015-F999-940AA37912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A113A9C-7449-39B7-BF27-45DE9E6A0E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610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3ADCBA-58C3-932E-8239-762B1BB33C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AFC0C14-FA8D-ED94-46AE-CCB62A43AE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815829A-11E8-D128-70B1-B4D10CE620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0723AFC-82D7-CC33-B556-FD886FF586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737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4878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EC6AE-0A00-B508-209C-CA6BDBDE48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A6E9B80-8972-75E3-2BDB-4B333BBA66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749B66B-FE9E-0BCC-8352-C23F2CE566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0A24256-4047-7255-318B-85228982C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282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0753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72078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838E6D-917C-AB67-791A-0F0BBB3C39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6496138-A6DF-179A-AE89-1812515183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DCD7B1B-BC30-827F-96AA-4A89CA8B5D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D9718B0-FE3C-6E78-1AF4-A15156552D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9CDF04-F0F7-449B-9E6F-C8E3AC9FECDD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893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9CDF04-F0F7-449B-9E6F-C8E3AC9FECD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9855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4CEFEA-C3AC-EAD4-75C6-3CC7D7C80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247BA5A-6D61-212B-8E41-978A4E3E70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86B8CA5-6EC5-EC07-AB58-403F9AF83F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DD375B2-9529-2C24-C8BF-96CF00C1E4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9CDF04-F0F7-449B-9E6F-C8E3AC9FECD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7648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BDAF7-DFD9-FE6B-CB5B-E0E6A4FEA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24DD5B4-39E6-946C-5171-345B7A9E4D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B17A156-4C1A-1C86-2421-C13DDABBCF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5D53364-EF86-5B85-B86E-04974EDE72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09CDF04-F0F7-449B-9E6F-C8E3AC9FECD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14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2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4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67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23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9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3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5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0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0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6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3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Rubrica%20di%20valutazione%20-%20comportamenti%20professionali%20e%20organizzativi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13" Type="http://schemas.openxmlformats.org/officeDocument/2006/relationships/image" Target="../media/image3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12" Type="http://schemas.microsoft.com/office/2007/relationships/diagramDrawing" Target="../diagrams/drawing1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11" Type="http://schemas.openxmlformats.org/officeDocument/2006/relationships/diagramColors" Target="../diagrams/colors16.xml"/><Relationship Id="rId5" Type="http://schemas.openxmlformats.org/officeDocument/2006/relationships/diagramQuickStyle" Target="../diagrams/quickStyle15.xml"/><Relationship Id="rId10" Type="http://schemas.openxmlformats.org/officeDocument/2006/relationships/diagramQuickStyle" Target="../diagrams/quickStyle16.xml"/><Relationship Id="rId4" Type="http://schemas.openxmlformats.org/officeDocument/2006/relationships/diagramLayout" Target="../diagrams/layout15.xml"/><Relationship Id="rId9" Type="http://schemas.openxmlformats.org/officeDocument/2006/relationships/diagramLayout" Target="../diagrams/layout1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3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3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14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3.png"/><Relationship Id="rId10" Type="http://schemas.openxmlformats.org/officeDocument/2006/relationships/image" Target="../media/image13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F0E02B0-5E78-59BD-DAAF-0F9C7F32C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646" y="1010656"/>
            <a:ext cx="7349998" cy="2720037"/>
          </a:xfrm>
        </p:spPr>
        <p:txBody>
          <a:bodyPr anchor="b">
            <a:normAutofit/>
          </a:bodyPr>
          <a:lstStyle/>
          <a:p>
            <a:pPr algn="ctr"/>
            <a:r>
              <a:rPr lang="it-IT" cap="none" dirty="0">
                <a:solidFill>
                  <a:srgbClr val="FFFFFF"/>
                </a:solidFill>
              </a:rPr>
              <a:t>PRESENTAZIONE</a:t>
            </a:r>
            <a:r>
              <a:rPr lang="it-IT" b="0" i="0" u="none" strike="noStrike" baseline="0" dirty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br>
              <a:rPr lang="it-IT" b="0" i="0" u="none" strike="noStrike" baseline="0" dirty="0">
                <a:solidFill>
                  <a:srgbClr val="FFFFFF"/>
                </a:solidFill>
                <a:latin typeface="Times New Roman" panose="02020603050405020304" pitchFamily="18" charset="0"/>
              </a:rPr>
            </a:br>
            <a:r>
              <a:rPr lang="it-IT" cap="none" dirty="0">
                <a:solidFill>
                  <a:srgbClr val="FFFFFF"/>
                </a:solidFill>
              </a:rPr>
              <a:t>SISTEMA NAZIONALE</a:t>
            </a:r>
            <a:br>
              <a:rPr lang="it-IT" cap="none" dirty="0">
                <a:solidFill>
                  <a:srgbClr val="FFFFFF"/>
                </a:solidFill>
              </a:rPr>
            </a:br>
            <a:r>
              <a:rPr lang="it-IT" cap="none" dirty="0">
                <a:solidFill>
                  <a:srgbClr val="FFFFFF"/>
                </a:solidFill>
              </a:rPr>
              <a:t>DI VALUTAZIONE DEI RISULTATI DEI DIRIGENTI SCOLASTICI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8EB03B9-BC32-6268-E54D-E90A793523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3973110"/>
            <a:ext cx="6703157" cy="488285"/>
          </a:xfrm>
        </p:spPr>
        <p:txBody>
          <a:bodyPr anchor="t">
            <a:normAutofit/>
          </a:bodyPr>
          <a:lstStyle/>
          <a:p>
            <a:pPr algn="r"/>
            <a:r>
              <a:rPr lang="it-IT" sz="2000" b="1" i="0" u="none" strike="noStrike" baseline="0" dirty="0">
                <a:solidFill>
                  <a:srgbClr val="FFFFFF"/>
                </a:solidFill>
              </a:rPr>
              <a:t>decreto ministeriale 12 marzo 2025, n. 47 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30FEC77-3599-67E4-B990-56983FF66FAE}"/>
              </a:ext>
            </a:extLst>
          </p:cNvPr>
          <p:cNvSpPr txBox="1"/>
          <p:nvPr/>
        </p:nvSpPr>
        <p:spPr>
          <a:xfrm>
            <a:off x="8391435" y="5428069"/>
            <a:ext cx="34817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i="1" dirty="0">
                <a:latin typeface="Monotype Corsiva" panose="03010101010201010101" pitchFamily="66" charset="0"/>
                <a:cs typeface="Arial" panose="020B0604020202020204" pitchFamily="34" charset="0"/>
              </a:rPr>
              <a:t>Incontro con Direttori USR</a:t>
            </a:r>
          </a:p>
          <a:p>
            <a:pPr algn="ctr"/>
            <a:r>
              <a:rPr lang="it-IT" sz="2000" i="1" dirty="0">
                <a:latin typeface="Monotype Corsiva" panose="03010101010201010101" pitchFamily="66" charset="0"/>
                <a:cs typeface="Arial" panose="020B0604020202020204" pitchFamily="34" charset="0"/>
              </a:rPr>
              <a:t>Sala «Aldo Moro»</a:t>
            </a:r>
          </a:p>
          <a:p>
            <a:pPr algn="ctr"/>
            <a:r>
              <a:rPr lang="it-IT" sz="2000" i="1" dirty="0">
                <a:latin typeface="Monotype Corsiva" panose="03010101010201010101" pitchFamily="66" charset="0"/>
                <a:cs typeface="Arial" panose="020B0604020202020204" pitchFamily="34" charset="0"/>
              </a:rPr>
              <a:t>7 marzo 2025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8FCF46A-1303-E5D7-8056-FC6CF9056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67852" y="-53689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pic>
        <p:nvPicPr>
          <p:cNvPr id="1028" name="Immagine 1028798770" descr="emblema_gr">
            <a:extLst>
              <a:ext uri="{FF2B5EF4-FFF2-40B4-BE49-F238E27FC236}">
                <a16:creationId xmlns:a16="http://schemas.microsoft.com/office/drawing/2014/main" id="{A3BE1A9E-485B-C37E-31FD-A0915E3BB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237" y="137481"/>
            <a:ext cx="43815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87D86F65-721E-A221-D0A6-1174FD9F0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016" y="820199"/>
            <a:ext cx="406867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Ministero dell’istruzione e del merito</a:t>
            </a:r>
            <a:endParaRPr kumimoji="0" lang="it-IT" altLang="it-IT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Dipartimento per il sistema educativo di istruzione e formazione</a:t>
            </a:r>
            <a:endParaRPr kumimoji="0" lang="it-IT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Direzione Generale per gli ordinamenti scolastici, la formazione del personale scolastico e la valutazione del sistema nazionale di istruzione</a:t>
            </a:r>
            <a:endParaRPr kumimoji="0" lang="it-IT" altLang="it-IT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Immagine 11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3606D01F-5816-175A-08E4-84A53692C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452" y="16272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72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EB4572-2730-91C9-CAEE-A1C3D5891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9C72728-E361-456A-7D9A-9CE9B7441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misurazione e valutazione dei                   risultati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C27222F6-6D85-4782-EB07-FCBD702B93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208020"/>
              </p:ext>
            </p:extLst>
          </p:nvPr>
        </p:nvGraphicFramePr>
        <p:xfrm>
          <a:off x="642938" y="642938"/>
          <a:ext cx="10896600" cy="335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8BCD3E58-4989-4A3B-933C-8AC35D0F4A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0739" y="510830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567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D996204-7CCC-6BDD-16F1-2B8161F51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cap="all" spc="100" baseline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Piattaforma digitale dedicata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CasellaDiTesto 5">
            <a:extLst>
              <a:ext uri="{FF2B5EF4-FFF2-40B4-BE49-F238E27FC236}">
                <a16:creationId xmlns:a16="http://schemas.microsoft.com/office/drawing/2014/main" id="{BAF7683F-C191-155D-FBE6-AFD02D8F23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545822"/>
              </p:ext>
            </p:extLst>
          </p:nvPr>
        </p:nvGraphicFramePr>
        <p:xfrm>
          <a:off x="642938" y="252663"/>
          <a:ext cx="11162200" cy="3745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F2435AC2-E7E7-B078-79F2-2A30A9CA2E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4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E74955-E368-EEDD-E818-61B65E3E8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AEC60C7-90EB-44FC-7E8F-9E8E7E9A6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sz="3500" dirty="0">
                <a:solidFill>
                  <a:srgbClr val="FFFFFF"/>
                </a:solidFill>
              </a:rPr>
              <a:t>Assegnazione degli obiettivi ai Dirigenti scolastici</a:t>
            </a:r>
            <a:br>
              <a:rPr lang="it-IT" sz="3500" dirty="0">
                <a:solidFill>
                  <a:srgbClr val="FFFFFF"/>
                </a:solidFill>
              </a:rPr>
            </a:br>
            <a:r>
              <a:rPr lang="it-IT" sz="3500" dirty="0">
                <a:solidFill>
                  <a:srgbClr val="FFFFFF"/>
                </a:solidFill>
              </a:rPr>
              <a:t>da parte dei Direttori USR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F4D50994-D837-9145-9B90-4146A5302E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8484662"/>
              </p:ext>
            </p:extLst>
          </p:nvPr>
        </p:nvGraphicFramePr>
        <p:xfrm>
          <a:off x="642938" y="387296"/>
          <a:ext cx="11244262" cy="4425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D20D603F-28CC-41FE-CB8C-CA80AD5F0130}"/>
              </a:ext>
            </a:extLst>
          </p:cNvPr>
          <p:cNvSpPr txBox="1"/>
          <p:nvPr/>
        </p:nvSpPr>
        <p:spPr>
          <a:xfrm>
            <a:off x="2892844" y="228839"/>
            <a:ext cx="743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GLI IMPATTI DEL SISTEMA SUGLI INCARICHI DEI DS</a:t>
            </a:r>
          </a:p>
        </p:txBody>
      </p:sp>
      <p:pic>
        <p:nvPicPr>
          <p:cNvPr id="7" name="Immagine 6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E1EDEABF-4B67-0ED2-F0C5-2DC48DAA2B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52285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82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06A164-D8D8-E5CF-66F1-2EF9C44D1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6E9013C-046F-4AB8-D7E3-B82430A6B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Ulteriori elementi per la misurazione e valutazione dei risultati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Segnaposto contenuto 2">
            <a:extLst>
              <a:ext uri="{FF2B5EF4-FFF2-40B4-BE49-F238E27FC236}">
                <a16:creationId xmlns:a16="http://schemas.microsoft.com/office/drawing/2014/main" id="{A7655F76-7D78-E35D-946B-2151133E05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968309"/>
              </p:ext>
            </p:extLst>
          </p:nvPr>
        </p:nvGraphicFramePr>
        <p:xfrm>
          <a:off x="901274" y="167268"/>
          <a:ext cx="9720262" cy="433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25812C33-2305-771A-7C46-7D556E7733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9937" y="5562512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65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4869296-81A0-5357-1C81-43C703AEB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Componenti della Valutazione dei   RISULTATI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>
            <a:extLst>
              <a:ext uri="{FF2B5EF4-FFF2-40B4-BE49-F238E27FC236}">
                <a16:creationId xmlns:a16="http://schemas.microsoft.com/office/drawing/2014/main" id="{09CB79A8-A9CA-63E5-7DD3-7BEFD1C42BF9}"/>
              </a:ext>
            </a:extLst>
          </p:cNvPr>
          <p:cNvSpPr/>
          <p:nvPr/>
        </p:nvSpPr>
        <p:spPr>
          <a:xfrm>
            <a:off x="827166" y="417915"/>
            <a:ext cx="10290600" cy="95837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graphicFrame>
        <p:nvGraphicFramePr>
          <p:cNvPr id="11" name="CasellaDiTesto 6">
            <a:extLst>
              <a:ext uri="{FF2B5EF4-FFF2-40B4-BE49-F238E27FC236}">
                <a16:creationId xmlns:a16="http://schemas.microsoft.com/office/drawing/2014/main" id="{C72A6835-1C3D-02DE-6DF1-DD99058826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1450198"/>
              </p:ext>
            </p:extLst>
          </p:nvPr>
        </p:nvGraphicFramePr>
        <p:xfrm>
          <a:off x="642938" y="642938"/>
          <a:ext cx="10896600" cy="335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magine 3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83C22C17-F55E-E8C8-C190-DAE51678B0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153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CCECE4-7CFE-E69C-2F73-DB6FF291A4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19326EF-BDF9-2D3F-D764-D4885BCD1F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1B6499-197C-9F42-D938-DC3077520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77808D-06C7-8886-9A2F-C3E5BFCD5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ATTRIBUZIONE DEL PUNTEGGIO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72B5771-47B4-57EE-F8EC-C0B40B2D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CasellaDiTesto 6">
            <a:extLst>
              <a:ext uri="{FF2B5EF4-FFF2-40B4-BE49-F238E27FC236}">
                <a16:creationId xmlns:a16="http://schemas.microsoft.com/office/drawing/2014/main" id="{9D27F942-EA8B-24AA-153C-832DF1CF6B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5975392"/>
              </p:ext>
            </p:extLst>
          </p:nvPr>
        </p:nvGraphicFramePr>
        <p:xfrm>
          <a:off x="762000" y="224636"/>
          <a:ext cx="10896600" cy="4347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magine 3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E297E003-1546-9B0A-8132-58A4F90BC7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224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855AB5-7E7C-1439-DBF0-7C34C37A6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82619F6-49F4-E614-A696-FB3EACF15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FFFFFF"/>
                </a:solidFill>
              </a:rPr>
              <a:t>Valutazione dei RISULTATI IN BASE AL                 CONSEGUIMENTO DEGLI OBIETTIVI</a:t>
            </a:r>
            <a:endParaRPr lang="it-IT" sz="3500" dirty="0">
              <a:solidFill>
                <a:srgbClr val="FFFFFF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Segnaposto contenuto 2">
            <a:extLst>
              <a:ext uri="{FF2B5EF4-FFF2-40B4-BE49-F238E27FC236}">
                <a16:creationId xmlns:a16="http://schemas.microsoft.com/office/drawing/2014/main" id="{3C805AAB-D039-08B2-CE66-8ED2950197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080886"/>
              </p:ext>
            </p:extLst>
          </p:nvPr>
        </p:nvGraphicFramePr>
        <p:xfrm>
          <a:off x="642938" y="379141"/>
          <a:ext cx="10896600" cy="389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D0E41CEC-D1E1-1CAE-7511-51B46E9E71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4604" y="5334089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076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9234B7-C86B-2396-2CA4-072E8B1325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CBDDD243-ED5F-4896-B18B-ABCF4B7E1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9E6BB3-DF2B-4751-97C5-B3DB949AE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C9F1DE6-E3C2-0C9B-E6F5-06AED4344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Valutazione dei </a:t>
            </a:r>
            <a:r>
              <a:rPr lang="en-US" dirty="0" err="1">
                <a:solidFill>
                  <a:srgbClr val="FFFFFF"/>
                </a:solidFill>
              </a:rPr>
              <a:t>comportamenti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rgbClr val="FFFFFF"/>
                </a:solidFill>
              </a:rPr>
              <a:t>professionali</a:t>
            </a:r>
            <a:r>
              <a:rPr lang="en-US" dirty="0">
                <a:solidFill>
                  <a:srgbClr val="FFFFFF"/>
                </a:solidFill>
              </a:rPr>
              <a:t> e </a:t>
            </a:r>
            <a:r>
              <a:rPr lang="en-US" dirty="0" err="1">
                <a:solidFill>
                  <a:srgbClr val="FFFFFF"/>
                </a:solidFill>
              </a:rPr>
              <a:t>organizzativi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21F27D7D-E19D-9951-4B32-62B7A4261EC9}"/>
              </a:ext>
            </a:extLst>
          </p:cNvPr>
          <p:cNvSpPr txBox="1"/>
          <p:nvPr/>
        </p:nvSpPr>
        <p:spPr>
          <a:xfrm>
            <a:off x="469232" y="276726"/>
            <a:ext cx="5626768" cy="3973539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n-US" sz="1700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it-IT" sz="1700" b="1" dirty="0"/>
              <a:t>I punteggi vengono attribuiti dai Direttori USR</a:t>
            </a:r>
            <a:r>
              <a:rPr lang="it-IT" sz="1700" dirty="0"/>
              <a:t>, sulla base della </a:t>
            </a:r>
            <a:r>
              <a:rPr lang="it-IT" sz="1700" b="1" dirty="0">
                <a:hlinkClick r:id="rId2" action="ppaction://hlinkfile"/>
              </a:rPr>
              <a:t>RUBRICA DI VALUTAZIONE </a:t>
            </a:r>
            <a:r>
              <a:rPr lang="it-IT" sz="1700" dirty="0"/>
              <a:t>dei comportamenti professionali ed organizzativi prevista dal Sistema</a:t>
            </a:r>
            <a:endParaRPr lang="en-US" sz="1700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1700" noProof="0" dirty="0"/>
              <a:t>avviene con riferimento alla </a:t>
            </a:r>
            <a:r>
              <a:rPr lang="en-US" sz="1700" b="1" noProof="0" dirty="0"/>
              <a:t>capacità di raggiungere i risultati in maniera trasversale </a:t>
            </a:r>
            <a:r>
              <a:rPr lang="en-US" sz="1700" noProof="0" dirty="0"/>
              <a:t>a tutti gli indicatori connessi agli obiettivi assegnati. 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1700" noProof="0" dirty="0"/>
              <a:t>permette di intercettare attività complesse svolte dai Dirigenti scolastici nell’esercizio della loro leadership e non sempre desumibili dai dati presenti a sistema. 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1700" noProof="0" dirty="0"/>
              <a:t>tiene conto anche di </a:t>
            </a:r>
            <a:r>
              <a:rPr lang="en-US" sz="1700" b="1" noProof="0" dirty="0"/>
              <a:t>eventuali risultanze di verifiche</a:t>
            </a:r>
            <a:r>
              <a:rPr lang="en-US" sz="1700" noProof="0" dirty="0"/>
              <a:t>, effettuate anche attraverso visite ispettive, e di </a:t>
            </a:r>
            <a:r>
              <a:rPr lang="en-US" sz="1700" b="1" noProof="0" dirty="0"/>
              <a:t>ulteriori elementi conoscitivi acquisiti</a:t>
            </a:r>
            <a:r>
              <a:rPr lang="en-US" sz="1700" noProof="0" dirty="0"/>
              <a:t> nonché della </a:t>
            </a:r>
            <a:r>
              <a:rPr lang="en-US" sz="1700" b="1" noProof="0" dirty="0"/>
              <a:t>complessità del contesto </a:t>
            </a:r>
            <a:r>
              <a:rPr lang="en-US" sz="1700" noProof="0" dirty="0"/>
              <a:t>in cui opera il Dirigente scolastico, garantendo una differenziazione dei giudizi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61721DD-D110-44EE-82A7-D56AB687E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Segnaposto contenuto 3">
            <a:extLst>
              <a:ext uri="{FF2B5EF4-FFF2-40B4-BE49-F238E27FC236}">
                <a16:creationId xmlns:a16="http://schemas.microsoft.com/office/drawing/2014/main" id="{9068B5FC-04AF-7D14-7A58-C358C95049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322459"/>
              </p:ext>
            </p:extLst>
          </p:nvPr>
        </p:nvGraphicFramePr>
        <p:xfrm>
          <a:off x="6433666" y="643467"/>
          <a:ext cx="4715227" cy="3606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7543">
                  <a:extLst>
                    <a:ext uri="{9D8B030D-6E8A-4147-A177-3AD203B41FA5}">
                      <a16:colId xmlns:a16="http://schemas.microsoft.com/office/drawing/2014/main" val="1334899317"/>
                    </a:ext>
                  </a:extLst>
                </a:gridCol>
                <a:gridCol w="1357684">
                  <a:extLst>
                    <a:ext uri="{9D8B030D-6E8A-4147-A177-3AD203B41FA5}">
                      <a16:colId xmlns:a16="http://schemas.microsoft.com/office/drawing/2014/main" val="3384041771"/>
                    </a:ext>
                  </a:extLst>
                </a:gridCol>
              </a:tblGrid>
              <a:tr h="643949">
                <a:tc>
                  <a:txBody>
                    <a:bodyPr/>
                    <a:lstStyle/>
                    <a:p>
                      <a:pPr algn="ctr"/>
                      <a:r>
                        <a:rPr lang="it-IT" sz="17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Criteri per l'individuazione dei punteggi</a:t>
                      </a:r>
                    </a:p>
                  </a:txBody>
                  <a:tcPr marL="89053" marR="89053" marT="44527" marB="44527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Punteggio</a:t>
                      </a:r>
                      <a:endParaRPr lang="it-IT" sz="1700" dirty="0"/>
                    </a:p>
                  </a:txBody>
                  <a:tcPr marL="89053" marR="89053" marT="44527" marB="44527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222723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1700" b="0" i="0" u="none" strike="noStrike" kern="1200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Orientamento al risultato e organizzazione</a:t>
                      </a:r>
                      <a:endParaRPr lang="it-IT" sz="1700" b="0" dirty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 dirty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998244"/>
                  </a:ext>
                </a:extLst>
              </a:tr>
              <a:tr h="387054">
                <a:tc>
                  <a:txBody>
                    <a:bodyPr/>
                    <a:lstStyle/>
                    <a:p>
                      <a:pPr algn="l"/>
                      <a:r>
                        <a:rPr lang="it-IT" sz="1700" b="0" i="0" u="none" strike="noStrike" kern="1200" baseline="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Problem</a:t>
                      </a:r>
                      <a:r>
                        <a:rPr lang="it-IT" sz="1700" b="0" i="0" u="none" strike="noStrike" kern="1200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solving e innovazione</a:t>
                      </a:r>
                      <a:endParaRPr lang="it-IT" sz="1700" b="0" dirty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415071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17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Capacità di gestire le relazioni interne ed esterne</a:t>
                      </a:r>
                      <a:endParaRPr lang="it-IT" sz="1700" b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465442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17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Integrazione con la comunità scolastica, sociale e il territorio</a:t>
                      </a:r>
                      <a:endParaRPr lang="it-IT" sz="1700" b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335108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ctr"/>
                      <a:endParaRPr lang="it-IT" sz="1700" b="1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700" b="1">
                          <a:solidFill>
                            <a:schemeClr val="tx2"/>
                          </a:solidFill>
                        </a:rPr>
                        <a:t>max 20 punti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90844"/>
                  </a:ext>
                </a:extLst>
              </a:tr>
            </a:tbl>
          </a:graphicData>
        </a:graphic>
      </p:graphicFrame>
      <p:pic>
        <p:nvPicPr>
          <p:cNvPr id="6" name="Immagine 5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271ADAC9-B304-4963-6D90-8D5DADF0C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30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77D020-9C18-A8CA-055D-9284A39D9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CBDDD243-ED5F-4896-B18B-ABCF4B7E1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9E6BB3-DF2B-4751-97C5-B3DB949AE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1D30FAF-DDAD-D42C-1A65-DF9454FCE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523" y="4722248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ESITI DELLA VALUTAZIONE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723673C-8D4C-00A5-DBFB-0EDC4974238E}"/>
              </a:ext>
            </a:extLst>
          </p:cNvPr>
          <p:cNvSpPr txBox="1"/>
          <p:nvPr/>
        </p:nvSpPr>
        <p:spPr>
          <a:xfrm>
            <a:off x="219592" y="364685"/>
            <a:ext cx="11248508" cy="4101027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A seguito della valutazione, </a:t>
            </a:r>
            <a:r>
              <a:rPr lang="it-IT" sz="2000" b="1" noProof="0" dirty="0"/>
              <a:t>il Direttore notifica tramite la piattaforma l’attribuzione del punteggio</a:t>
            </a:r>
            <a:r>
              <a:rPr lang="it-IT" sz="2000" noProof="0" dirty="0"/>
              <a:t>. Decorsi dieci giorni lavorativi senza che il Dirigente scolastico abbia richiesto la fase di contradditorio, la valutazione si intende accettata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La valutazione si intende “</a:t>
            </a:r>
            <a:r>
              <a:rPr lang="it-IT" sz="2000" b="1" noProof="0" dirty="0"/>
              <a:t>negativa</a:t>
            </a:r>
            <a:r>
              <a:rPr lang="it-IT" sz="2000" noProof="0" dirty="0"/>
              <a:t>” qualora il punteggio riportato dal Dirigente scolastico al termine del processo di valutazione </a:t>
            </a:r>
            <a:r>
              <a:rPr lang="it-IT" sz="2000" b="1" noProof="0" dirty="0"/>
              <a:t>sia uguale o inferiore a 30 </a:t>
            </a:r>
            <a:r>
              <a:rPr lang="it-IT" sz="2000" noProof="0" dirty="0"/>
              <a:t>e ad essa sono connessi gli effetti dell’articolo 21 del decreto legislativo 30 marzo 2001, n. 165</a:t>
            </a:r>
          </a:p>
          <a:p>
            <a:pPr marL="285750" indent="-28575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In caso di valutazione negativa, si instaura la fase del </a:t>
            </a:r>
            <a:r>
              <a:rPr lang="it-IT" sz="2000" b="1" noProof="0" dirty="0"/>
              <a:t>contraddittorio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61721DD-D110-44EE-82A7-D56AB687E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CDE13D93-7A06-7BF1-6EBA-0C9684C24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8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04F84E1-49D4-8976-9D66-2CA518AA8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E4D3DEA-5E09-C949-BC22-A1FD80722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CA6E69D5-B0DB-52EB-DC25-CBDAF8EFC0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1D6E46-33AE-8DF8-EB8A-548DEA271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F0386AC-8F07-54DE-2470-0CDC243EF9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AAF20FD-2CE6-2396-06F9-E0DD2497DC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2605542-8F45-F0F9-E1A6-DD109C848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6" y="977900"/>
            <a:ext cx="6539558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 err="1"/>
              <a:t>Contradditorio</a:t>
            </a:r>
            <a:r>
              <a:rPr lang="en-US" sz="5400" dirty="0"/>
              <a:t> e </a:t>
            </a:r>
            <a:r>
              <a:rPr lang="en-US" sz="5400" dirty="0" err="1"/>
              <a:t>procedura</a:t>
            </a:r>
            <a:r>
              <a:rPr lang="en-US" sz="5400" dirty="0"/>
              <a:t> di </a:t>
            </a:r>
            <a:r>
              <a:rPr lang="en-US" sz="5400" dirty="0" err="1"/>
              <a:t>conciliazione</a:t>
            </a:r>
            <a:endParaRPr lang="en-US" sz="5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E64F13F-C2C1-4B16-D80E-A78828CDF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1827AC5-1D0B-2169-AFB7-508894795B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D7EDD00A-1C3E-5676-1343-68B5288D9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116262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06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419ECD-67A1-DEF0-3C74-C4B4ADD84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8AAE9A5-7B2C-15C4-B9F4-D1E8F57B0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2AB247-5DF8-893E-32E5-293B664AC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B370995-4D64-206B-91E2-7ADF52C1A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it-IT" dirty="0">
                <a:solidFill>
                  <a:srgbClr val="FFFFFF"/>
                </a:solidFill>
              </a:rPr>
              <a:t>QUADRO </a:t>
            </a:r>
            <a:r>
              <a:rPr lang="it-IT" dirty="0" err="1">
                <a:solidFill>
                  <a:srgbClr val="FFFFFF"/>
                </a:solidFill>
              </a:rPr>
              <a:t>NormativO</a:t>
            </a:r>
            <a:r>
              <a:rPr lang="it-IT" dirty="0">
                <a:solidFill>
                  <a:srgbClr val="FFFFFF"/>
                </a:solidFill>
              </a:rPr>
              <a:t> di riferimento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F501599-3244-4177-BE87-EEAE7F339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2990" y="269074"/>
            <a:ext cx="6306003" cy="5249334"/>
          </a:xfrm>
        </p:spPr>
        <p:txBody>
          <a:bodyPr anchor="ctr">
            <a:normAutofit/>
          </a:bodyPr>
          <a:lstStyle/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it-IT" b="1" dirty="0">
                <a:latin typeface="Tw Cen MT" panose="020B0602020104020603" pitchFamily="34" charset="0"/>
              </a:rPr>
              <a:t>Art. 25 </a:t>
            </a:r>
            <a:r>
              <a:rPr lang="it-IT" b="1" dirty="0" err="1">
                <a:latin typeface="Tw Cen MT" panose="020B0602020104020603" pitchFamily="34" charset="0"/>
              </a:rPr>
              <a:t>D.Lgs.</a:t>
            </a:r>
            <a:r>
              <a:rPr lang="it-IT" b="1" dirty="0">
                <a:latin typeface="Tw Cen MT" panose="020B0602020104020603" pitchFamily="34" charset="0"/>
              </a:rPr>
              <a:t> 30 marzo 2001, n. 165</a:t>
            </a:r>
          </a:p>
          <a:p>
            <a:pPr marL="342900" indent="-342900">
              <a:buClrTx/>
              <a:buFont typeface="Wingdings" panose="05000000000000000000" pitchFamily="2" charset="2"/>
              <a:buChar char="q"/>
            </a:pPr>
            <a:r>
              <a:rPr lang="it-IT" b="1" dirty="0">
                <a:latin typeface="Tw Cen MT" panose="020B0602020104020603" pitchFamily="34" charset="0"/>
              </a:rPr>
              <a:t>Art. 13 decreto-legge 31 maggio 2024, n. 71</a:t>
            </a:r>
            <a:r>
              <a:rPr lang="it-IT" dirty="0">
                <a:latin typeface="Tw Cen MT" panose="020B0602020104020603" pitchFamily="34" charset="0"/>
              </a:rPr>
              <a:t>, convertito con modificazioni con la Legge 29 luglio 2024, n. 106</a:t>
            </a:r>
            <a:endParaRPr lang="it-IT" b="1" dirty="0">
              <a:latin typeface="Titillium Web" panose="00000500000000000000" pitchFamily="2" charset="0"/>
            </a:endParaRPr>
          </a:p>
          <a:p>
            <a:pPr marL="0" indent="0">
              <a:buNone/>
            </a:pPr>
            <a:r>
              <a:rPr lang="it-IT" b="1" dirty="0">
                <a:latin typeface="Titillium Web" panose="00000500000000000000" pitchFamily="2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it-IT" b="1" dirty="0">
              <a:latin typeface="Titillium Web" panose="00000500000000000000" pitchFamily="2" charset="0"/>
            </a:endParaRPr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929B86D-B9C5-EFC0-7312-469CFBE49221}"/>
              </a:ext>
            </a:extLst>
          </p:cNvPr>
          <p:cNvSpPr txBox="1"/>
          <p:nvPr/>
        </p:nvSpPr>
        <p:spPr>
          <a:xfrm>
            <a:off x="5018049" y="3211380"/>
            <a:ext cx="6512312" cy="2800767"/>
          </a:xfrm>
          <a:prstGeom prst="rect">
            <a:avLst/>
          </a:prstGeom>
          <a:noFill/>
          <a:ln>
            <a:solidFill>
              <a:srgbClr val="090A56"/>
            </a:solidFill>
          </a:ln>
        </p:spPr>
        <p:txBody>
          <a:bodyPr wrap="square">
            <a:spAutoFit/>
          </a:bodyPr>
          <a:lstStyle/>
          <a:p>
            <a:pPr algn="ctr" defTabSz="914400"/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I dirigenti scolastici sono inquadrati in ruoli di dimensione regionale e </a:t>
            </a:r>
            <a:r>
              <a:rPr lang="it-IT" sz="1600" b="1" i="1" dirty="0">
                <a:solidFill>
                  <a:srgbClr val="090A56"/>
                </a:solidFill>
                <a:latin typeface="Tw Cen MT" panose="020B0602020104020603" pitchFamily="34" charset="0"/>
              </a:rPr>
              <a:t>rispondono</a:t>
            </a:r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, agli effetti dell'articolo 21, </a:t>
            </a:r>
            <a:r>
              <a:rPr lang="it-IT" sz="1600" b="1" i="1" dirty="0">
                <a:solidFill>
                  <a:srgbClr val="090A56"/>
                </a:solidFill>
                <a:latin typeface="Tw Cen MT" panose="020B0602020104020603" pitchFamily="34" charset="0"/>
              </a:rPr>
              <a:t>in ordine ai risultati</a:t>
            </a:r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, che sono valutati </a:t>
            </a:r>
            <a:r>
              <a:rPr lang="it-IT" sz="1600" b="1" i="1" dirty="0">
                <a:solidFill>
                  <a:srgbClr val="090A56"/>
                </a:solidFill>
                <a:latin typeface="Tw Cen MT" panose="020B0602020104020603" pitchFamily="34" charset="0"/>
              </a:rPr>
              <a:t>tenuto conto della specificità delle funzioni </a:t>
            </a:r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e </a:t>
            </a:r>
            <a:r>
              <a:rPr lang="it-IT" sz="1600" b="1" i="1" dirty="0">
                <a:solidFill>
                  <a:srgbClr val="090A56"/>
                </a:solidFill>
                <a:latin typeface="Tw Cen MT" panose="020B0602020104020603" pitchFamily="34" charset="0"/>
              </a:rPr>
              <a:t>sulla base degli strumenti e dei dati a disposizione del sistema informativo del Ministero dell'istruzione e del merito</a:t>
            </a:r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 nonché del </a:t>
            </a:r>
            <a:r>
              <a:rPr lang="it-IT" sz="1600" b="1" i="1" dirty="0">
                <a:solidFill>
                  <a:srgbClr val="090A56"/>
                </a:solidFill>
                <a:latin typeface="Tw Cen MT" panose="020B0602020104020603" pitchFamily="34" charset="0"/>
              </a:rPr>
              <a:t>Sistema nazionale di valutazione dei risultati dei dirigenti scolastici, adottato con decreto del Ministro dell'istruzione e del merito</a:t>
            </a:r>
            <a:r>
              <a:rPr lang="it-IT" sz="1600" i="1" dirty="0">
                <a:solidFill>
                  <a:srgbClr val="19191A"/>
                </a:solidFill>
                <a:latin typeface="Tw Cen MT" panose="020B0602020104020603" pitchFamily="34" charset="0"/>
              </a:rPr>
              <a:t>, che stabilisce gli indirizzi per la definizione degli obiettivi strategici volti ad assicurare il buon andamento dell'azione dirigenziale e individua i soggetti che intervengono nella procedura di valutazione, in coerenza con la direttiva generale del Ministro dell'istruzione e del merito, di cui </a:t>
            </a:r>
            <a:r>
              <a:rPr lang="it-IT" sz="1600" i="1" dirty="0">
                <a:solidFill>
                  <a:prstClr val="black"/>
                </a:solidFill>
                <a:latin typeface="Tw Cen MT" panose="020B0602020104020603" pitchFamily="34" charset="0"/>
              </a:rPr>
              <a:t>all'articolo 15, comma 2, lettera a), del decreto legislativo 27 ottobre 2009, n. 150. </a:t>
            </a:r>
          </a:p>
        </p:txBody>
      </p:sp>
      <p:pic>
        <p:nvPicPr>
          <p:cNvPr id="6" name="Immagine 5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77DADCE5-AEEB-DBE9-D2E5-1CB2D9CF1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592" y="269074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3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9B66827-2B5E-D8BB-3D8D-5167AF840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FABE753E-4156-4486-B269-C34C2220E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B9BFE9F-67FE-4BBC-BFED-6AA4C51D0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3801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474253E-2C57-0A5A-AAEC-5B41B897B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7269" y="643467"/>
            <a:ext cx="3415612" cy="5571066"/>
          </a:xfrm>
        </p:spPr>
        <p:txBody>
          <a:bodyPr>
            <a:normAutofit/>
          </a:bodyPr>
          <a:lstStyle/>
          <a:p>
            <a:r>
              <a:rPr lang="it-IT" sz="4600">
                <a:solidFill>
                  <a:srgbClr val="FFFFFF"/>
                </a:solidFill>
              </a:rPr>
              <a:t>Eventuale fase di contradditorio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90F2DDFE-99B8-CC8B-F434-EB1AB26772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988543"/>
              </p:ext>
            </p:extLst>
          </p:nvPr>
        </p:nvGraphicFramePr>
        <p:xfrm>
          <a:off x="904875" y="976313"/>
          <a:ext cx="5734050" cy="4897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F4C29166-2C93-4126-961A-5C61463186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20834" y="77761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22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2955B2DD-34F0-DB61-1A40-BA32D3187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Procedura di conciliazione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D40B4DC9-8D76-1F4C-21ED-2DD329E4B9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842643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Immagine 1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74E7C7B3-D2B3-6E7A-8575-166FB41E1F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468" y="954088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447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3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BD58D8A-7C6E-ECA7-BACE-7CAFDEF1F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Organismo di garanzia</a:t>
            </a:r>
          </a:p>
        </p:txBody>
      </p: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B311AC06-53B4-5B73-632A-FCFC07A7AB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1341069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D5027815-B255-8C97-C5E9-B32BBAC816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3322" y="49987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04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A87EA3-1F24-8379-5207-C37EF02EC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olo 6">
            <a:extLst>
              <a:ext uri="{FF2B5EF4-FFF2-40B4-BE49-F238E27FC236}">
                <a16:creationId xmlns:a16="http://schemas.microsoft.com/office/drawing/2014/main" id="{2F3DAF7A-4374-333E-13C3-2D75D11DA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Fasi della procedura di conciliazione</a:t>
            </a:r>
          </a:p>
        </p:txBody>
      </p:sp>
      <p:graphicFrame>
        <p:nvGraphicFramePr>
          <p:cNvPr id="4" name="Segnaposto contenuto 2">
            <a:extLst>
              <a:ext uri="{FF2B5EF4-FFF2-40B4-BE49-F238E27FC236}">
                <a16:creationId xmlns:a16="http://schemas.microsoft.com/office/drawing/2014/main" id="{4206EEFA-8645-B6EE-CD78-6371D8938A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612421"/>
              </p:ext>
            </p:extLst>
          </p:nvPr>
        </p:nvGraphicFramePr>
        <p:xfrm>
          <a:off x="4741252" y="992065"/>
          <a:ext cx="7450748" cy="4941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magine 1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4F028CBB-DA3D-6FD0-CA4F-305E84712B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322" y="64346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5026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1DD89A-FEBA-F2E9-D92D-89EF681DE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A0516F-2856-F7C2-13C4-D2D1B57DE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774F4F46-7F6C-D512-7649-14180E07A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488D0E-3F70-EE9F-9953-17AEA138CD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12589AE-49DD-FD83-371D-6B3D73CC56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209D13-98AB-2CB3-B580-73B28BE7F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32D4EEC-F9DE-DBED-ECB5-4DF6848C7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5" y="977900"/>
            <a:ext cx="6648489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5400" dirty="0"/>
              <a:t>Valutazione dei risultati</a:t>
            </a:r>
            <a:br>
              <a:rPr lang="it-IT" sz="5400" dirty="0"/>
            </a:br>
            <a:r>
              <a:rPr lang="it-IT" sz="5400" dirty="0"/>
              <a:t>dei Dirigenti SCOLASTICI</a:t>
            </a:r>
            <a:br>
              <a:rPr lang="it-IT" sz="5400" dirty="0"/>
            </a:br>
            <a:r>
              <a:rPr lang="it-IT" sz="5400" dirty="0"/>
              <a:t>in particolari posizioni di stato </a:t>
            </a:r>
            <a:endParaRPr lang="en-US" sz="5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1632E54-C76A-2108-2334-7D6D074EA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4D67A1E-64A6-7A80-C331-B15CDD68AF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5211EDAC-6D47-9DE8-A185-266C2EC80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97790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0218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29E1383-FC87-C6EE-3B7C-AC6883ECB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68F61BF-4AC8-4966-9B00-EAAFD78A2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F2FE8FC1-5A93-AFF0-C68A-92098B4B0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Valutazione dei risultati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dei Dirigenti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in particolari posizioni di stato </a:t>
            </a:r>
          </a:p>
        </p:txBody>
      </p:sp>
      <p:graphicFrame>
        <p:nvGraphicFramePr>
          <p:cNvPr id="6" name="Segnaposto contenuto 2">
            <a:extLst>
              <a:ext uri="{FF2B5EF4-FFF2-40B4-BE49-F238E27FC236}">
                <a16:creationId xmlns:a16="http://schemas.microsoft.com/office/drawing/2014/main" id="{E140AB75-21F2-69C5-6329-3FF1073A2D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9542370"/>
              </p:ext>
            </p:extLst>
          </p:nvPr>
        </p:nvGraphicFramePr>
        <p:xfrm>
          <a:off x="4208584" y="468922"/>
          <a:ext cx="7496906" cy="2698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Segnaposto contenuto 2">
            <a:extLst>
              <a:ext uri="{FF2B5EF4-FFF2-40B4-BE49-F238E27FC236}">
                <a16:creationId xmlns:a16="http://schemas.microsoft.com/office/drawing/2014/main" id="{DA1D2EC5-572C-8397-4632-2BBD6BF117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6312218"/>
              </p:ext>
            </p:extLst>
          </p:nvPr>
        </p:nvGraphicFramePr>
        <p:xfrm>
          <a:off x="4294077" y="3799419"/>
          <a:ext cx="7496906" cy="2698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7E469CD0-BC23-7E62-43B2-647B667ACBC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6510" y="468922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558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EE0FA2-2065-7861-C5C2-175B95EB8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3A63BCA-9B24-1244-EE37-66B37E89A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3" name="Oval 5">
            <a:extLst>
              <a:ext uri="{FF2B5EF4-FFF2-40B4-BE49-F238E27FC236}">
                <a16:creationId xmlns:a16="http://schemas.microsoft.com/office/drawing/2014/main" id="{79160FD6-8F86-48CE-3F97-91C305862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46C1FF4-8F1F-BC59-2AE1-C8DF314404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91C6316-D12A-8354-8C74-1E329CE71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317328D-DE21-175D-1E36-67A3421E5D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47EE97F-0A2B-9664-6FD5-8FC9BAF69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6" y="977900"/>
            <a:ext cx="6539558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 err="1"/>
              <a:t>Tempistica</a:t>
            </a:r>
            <a:r>
              <a:rPr lang="en-US" sz="5400" dirty="0"/>
              <a:t> del </a:t>
            </a:r>
            <a:r>
              <a:rPr lang="en-US" sz="5400" dirty="0" err="1"/>
              <a:t>processo</a:t>
            </a:r>
            <a:r>
              <a:rPr lang="en-US" sz="5400" dirty="0"/>
              <a:t> di valutazione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C6F16C0-2FEF-18CC-5262-8EFCDFE922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C2437C6-A8A3-D536-12CD-3664D192DB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A2708CBA-B402-F872-173A-0107BCBA0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4466" y="97790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904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135885-AD0F-B1C3-4584-2BA62F617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7">
            <a:extLst>
              <a:ext uri="{FF2B5EF4-FFF2-40B4-BE49-F238E27FC236}">
                <a16:creationId xmlns:a16="http://schemas.microsoft.com/office/drawing/2014/main" id="{A098D20E-465F-8AB2-094F-C841DC7DD7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47106E-B692-15B3-F825-FE2DA8A017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B76E41E-4555-8C66-A59E-771C02DD0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Tempistica del processo di                   valutazione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395256-4810-B0D3-C30D-7A5B5B08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19413838-EB5B-FFE5-708C-FA48D90C8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171727"/>
              </p:ext>
            </p:extLst>
          </p:nvPr>
        </p:nvGraphicFramePr>
        <p:xfrm>
          <a:off x="1645920" y="147020"/>
          <a:ext cx="2802636" cy="3316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318">
                  <a:extLst>
                    <a:ext uri="{9D8B030D-6E8A-4147-A177-3AD203B41FA5}">
                      <a16:colId xmlns:a16="http://schemas.microsoft.com/office/drawing/2014/main" val="324155559"/>
                    </a:ext>
                  </a:extLst>
                </a:gridCol>
                <a:gridCol w="1401318">
                  <a:extLst>
                    <a:ext uri="{9D8B030D-6E8A-4147-A177-3AD203B41FA5}">
                      <a16:colId xmlns:a16="http://schemas.microsoft.com/office/drawing/2014/main" val="580160469"/>
                    </a:ext>
                  </a:extLst>
                </a:gridCol>
              </a:tblGrid>
              <a:tr h="664634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TEMPISTICA FASE TRANSITORIA </a:t>
                      </a:r>
                      <a:r>
                        <a:rPr lang="it-IT" dirty="0" err="1"/>
                        <a:t>a.s.</a:t>
                      </a:r>
                      <a:r>
                        <a:rPr lang="it-IT" dirty="0"/>
                        <a:t> 2024/25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347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Definizione annuale degli obiettivi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Entro marzo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05851"/>
                  </a:ext>
                </a:extLst>
              </a:tr>
              <a:tr h="31496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Attribuzione del punteggio finale di valutazione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Entro novembre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95055"/>
                  </a:ext>
                </a:extLst>
              </a:tr>
            </a:tbl>
          </a:graphicData>
        </a:graphic>
      </p:graphicFrame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DDF7A2C8-BE7C-A882-EFEF-4A57D3E94F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422594"/>
              </p:ext>
            </p:extLst>
          </p:nvPr>
        </p:nvGraphicFramePr>
        <p:xfrm>
          <a:off x="6094476" y="147020"/>
          <a:ext cx="5334000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324155559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4144254630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TEMPISTICA FASE A REGIME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347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Definizione annuale degli obiettivi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Entro luglio dell’anno scolastico precedente a quello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4305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Assegnazione degli obiettivi ai DS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Entro agosto dell’anno scolastico precedente a quello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00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Visualizzazione progressiva in piattaforma dei dati presenti a sistema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L’intero anno scolastico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50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Attività istruttoria e attribuzione del punteggio finale di valutazione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Entro novembre dell’anno scolastico successivo a quello di riferimento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395735"/>
                  </a:ext>
                </a:extLst>
              </a:tr>
            </a:tbl>
          </a:graphicData>
        </a:graphic>
      </p:graphicFrame>
      <p:pic>
        <p:nvPicPr>
          <p:cNvPr id="2050" name="Picture 2" descr="Immagini di Attenzione - Download gratuiti su Freepik">
            <a:extLst>
              <a:ext uri="{FF2B5EF4-FFF2-40B4-BE49-F238E27FC236}">
                <a16:creationId xmlns:a16="http://schemas.microsoft.com/office/drawing/2014/main" id="{84835E4B-DA75-04AC-9D72-55ACFA860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47697"/>
            <a:ext cx="883920" cy="88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E93BC75-C5C5-8E76-5814-F3E5E8548BF0}"/>
              </a:ext>
            </a:extLst>
          </p:cNvPr>
          <p:cNvSpPr txBox="1"/>
          <p:nvPr/>
        </p:nvSpPr>
        <p:spPr>
          <a:xfrm>
            <a:off x="1732547" y="3574158"/>
            <a:ext cx="3344779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i="1" dirty="0"/>
              <a:t>Nell’anno 2025 si sovrapporranno le fasi di valutazione di due anni scolastici (2024/25 e 2025/26) </a:t>
            </a:r>
          </a:p>
        </p:txBody>
      </p:sp>
      <p:pic>
        <p:nvPicPr>
          <p:cNvPr id="7" name="Immagine 6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FE3301C9-8ECD-870E-B35D-E5C0560D3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037" y="510830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596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530F1A-CBD8-00EC-BC22-C6E68669C8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3AF38D3-E55E-14D1-41B6-398C2879B5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11D9321F-E5BA-BABE-E7EB-E1180BA0C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DD6F7E-5182-0FA0-3F9D-BCF2957EF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7C99139-252F-DC5D-59D2-F9D92189A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65762B-9A98-7A00-6C7C-6C4642149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F08E03C-5843-85CB-8198-1A27439C5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5" y="977900"/>
            <a:ext cx="6648489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5400" dirty="0"/>
              <a:t>Piano di accompagnamento</a:t>
            </a:r>
            <a:endParaRPr lang="en-US" sz="5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FB5E00-CFBC-E685-DFAE-B2E4871134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F4F4E5D-B030-6340-166E-0C36D6903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75A11DF1-CFB9-84A4-42FB-C4EC5CBCF7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116262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792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99EC5E2-4C62-21AB-27AF-AD17659C9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Struttura del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Piano di accompagnamento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Diagramma 5">
            <a:extLst>
              <a:ext uri="{FF2B5EF4-FFF2-40B4-BE49-F238E27FC236}">
                <a16:creationId xmlns:a16="http://schemas.microsoft.com/office/drawing/2014/main" id="{8DCD4D35-403A-6CE5-8099-E87ADF3CBF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5643196"/>
              </p:ext>
            </p:extLst>
          </p:nvPr>
        </p:nvGraphicFramePr>
        <p:xfrm>
          <a:off x="642938" y="642938"/>
          <a:ext cx="10896600" cy="3355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747468C1-2F9F-0CD5-3F14-6038D5F071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93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F82BB81-6C6B-4CC8-B889-F69FB02CA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it-IT" dirty="0">
                <a:solidFill>
                  <a:srgbClr val="FFFFFF"/>
                </a:solidFill>
              </a:rPr>
              <a:t>QUADRO </a:t>
            </a:r>
            <a:r>
              <a:rPr lang="it-IT" dirty="0" err="1">
                <a:solidFill>
                  <a:srgbClr val="FFFFFF"/>
                </a:solidFill>
              </a:rPr>
              <a:t>NormativO</a:t>
            </a:r>
            <a:r>
              <a:rPr lang="it-IT" dirty="0">
                <a:solidFill>
                  <a:srgbClr val="FFFFFF"/>
                </a:solidFill>
              </a:rPr>
              <a:t> di riferimento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B813AF-F61C-DEC3-0AFD-4E487161A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142" y="521591"/>
            <a:ext cx="6306003" cy="565484"/>
          </a:xfrm>
        </p:spPr>
        <p:txBody>
          <a:bodyPr anchor="ctr">
            <a:normAutofit/>
          </a:bodyPr>
          <a:lstStyle/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b="1" dirty="0">
                <a:latin typeface="Tw Cen MT" panose="020B0602020104020603" pitchFamily="34" charset="0"/>
              </a:rPr>
              <a:t>Legge 13 luglio 2015, n. 107 art. 1 </a:t>
            </a:r>
            <a:r>
              <a:rPr lang="it-IT" b="1">
                <a:latin typeface="Tw Cen MT" panose="020B0602020104020603" pitchFamily="34" charset="0"/>
              </a:rPr>
              <a:t>commi 93-94 </a:t>
            </a:r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D614B55-16BC-6EA6-8A28-EF200D1F80CA}"/>
              </a:ext>
            </a:extLst>
          </p:cNvPr>
          <p:cNvSpPr txBox="1"/>
          <p:nvPr/>
        </p:nvSpPr>
        <p:spPr>
          <a:xfrm>
            <a:off x="4951142" y="1538699"/>
            <a:ext cx="6902604" cy="4093428"/>
          </a:xfrm>
          <a:prstGeom prst="rect">
            <a:avLst/>
          </a:prstGeom>
          <a:noFill/>
          <a:ln>
            <a:solidFill>
              <a:srgbClr val="090A56"/>
            </a:solidFill>
          </a:ln>
        </p:spPr>
        <p:txBody>
          <a:bodyPr wrap="square">
            <a:spAutoFit/>
          </a:bodyPr>
          <a:lstStyle/>
          <a:p>
            <a:pPr algn="ctr" defTabSz="914400"/>
            <a:r>
              <a:rPr lang="it-IT" sz="2000" b="1" i="1" dirty="0">
                <a:solidFill>
                  <a:srgbClr val="19191A"/>
                </a:solidFill>
                <a:latin typeface="Tw Cen MT" panose="020B0602020104020603" pitchFamily="34" charset="0"/>
              </a:rPr>
              <a:t>Ambiti di valutazione dei dirigenti scolastici a partire dai criteri generali previsti dalla Legge n.107/2015 art. 1 commi 93-94</a:t>
            </a:r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:</a:t>
            </a:r>
          </a:p>
          <a:p>
            <a:pPr algn="ctr" defTabSz="914400"/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a) competenze gestionali ed organizzative finalizzate alla correttezza, trasparenza, efficienza ed efficacia dell’azione dirigenziale;</a:t>
            </a:r>
          </a:p>
          <a:p>
            <a:pPr algn="ctr" defTabSz="914400"/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b) competenze per lo sviluppo e la valorizzazione delle risorse umane;</a:t>
            </a:r>
          </a:p>
          <a:p>
            <a:pPr algn="ctr" defTabSz="914400"/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c) competenze concernenti l’analisi della realtà scolastica di assegnazione, nonché la</a:t>
            </a:r>
          </a:p>
          <a:p>
            <a:pPr algn="ctr" defTabSz="914400"/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progettazione delle iniziative volte al suo miglioramento;</a:t>
            </a:r>
          </a:p>
          <a:p>
            <a:pPr algn="ctr" defTabSz="914400"/>
            <a:r>
              <a:rPr lang="it-IT" sz="2000" i="1" dirty="0">
                <a:solidFill>
                  <a:srgbClr val="19191A"/>
                </a:solidFill>
                <a:latin typeface="Tw Cen MT" panose="020B0602020104020603" pitchFamily="34" charset="0"/>
              </a:rPr>
              <a:t>d) competenze concernenti i rapporti con la comunità scolastica, il territorio ed i referenti istituzionali.</a:t>
            </a:r>
          </a:p>
          <a:p>
            <a:pPr algn="ctr" defTabSz="914400"/>
            <a:endParaRPr lang="it-IT" sz="2000" i="1" dirty="0">
              <a:solidFill>
                <a:srgbClr val="19191A"/>
              </a:solidFill>
              <a:latin typeface="Tw Cen MT" panose="020B0602020104020603" pitchFamily="34" charset="0"/>
            </a:endParaRPr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9380B32A-B247-A09D-1599-7AE5735DD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233" y="350122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437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2505F9-C2B8-07F0-5515-C1B126BC51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724EC65-3464-AADA-5308-196C35D18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6B25C8-F7CC-E763-8AC0-9F0DA5E6C4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83CC5D64-CD70-D0F6-149B-C31690DCF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Finalità  e destinatari del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Piano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79FA48-454F-691B-DFAF-89E06614F5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testo 6">
            <a:extLst>
              <a:ext uri="{FF2B5EF4-FFF2-40B4-BE49-F238E27FC236}">
                <a16:creationId xmlns:a16="http://schemas.microsoft.com/office/drawing/2014/main" id="{8A8C885D-9F9F-D1DC-3295-2D985F685771}"/>
              </a:ext>
            </a:extLst>
          </p:cNvPr>
          <p:cNvSpPr txBox="1">
            <a:spLocks/>
          </p:cNvSpPr>
          <p:nvPr/>
        </p:nvSpPr>
        <p:spPr>
          <a:xfrm>
            <a:off x="293792" y="1007303"/>
            <a:ext cx="3217127" cy="26156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Per sostenere l’applicazione del nuovo procedimento di valutazione,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mediante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azioni informative, formative e di supporto,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rivolte a tutti i soggetti che intervengono nel procedimento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90A56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90A56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90A56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90A56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090A56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graphicFrame>
        <p:nvGraphicFramePr>
          <p:cNvPr id="8" name="Diagramma 7">
            <a:extLst>
              <a:ext uri="{FF2B5EF4-FFF2-40B4-BE49-F238E27FC236}">
                <a16:creationId xmlns:a16="http://schemas.microsoft.com/office/drawing/2014/main" id="{CA1943AE-E628-554E-EC29-BFF0FE76D49A}"/>
              </a:ext>
            </a:extLst>
          </p:cNvPr>
          <p:cNvGraphicFramePr/>
          <p:nvPr/>
        </p:nvGraphicFramePr>
        <p:xfrm>
          <a:off x="3981325" y="190511"/>
          <a:ext cx="8116890" cy="4527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48B6EED7-2BE0-8348-4160-FB356FA6BC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27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5D5B539-63F9-77A1-9945-4C86713D6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CBDDD243-ED5F-4896-B18B-ABCF4B7E1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19E6BB3-DF2B-4751-97C5-B3DB949AE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BE99837-C6B1-3AA3-38E5-9E5D35AEB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>
                <a:solidFill>
                  <a:srgbClr val="FFFFFF"/>
                </a:solidFill>
              </a:rPr>
              <a:t>Calendarizzazione</a:t>
            </a:r>
            <a:r>
              <a:rPr lang="en-US" noProof="0" dirty="0">
                <a:solidFill>
                  <a:srgbClr val="FFFFFF"/>
                </a:solidFill>
              </a:rPr>
              <a:t> delle attività del</a:t>
            </a:r>
            <a:br>
              <a:rPr lang="en-US" noProof="0" dirty="0">
                <a:solidFill>
                  <a:srgbClr val="FFFFFF"/>
                </a:solidFill>
              </a:rPr>
            </a:br>
            <a:r>
              <a:rPr lang="en-US" noProof="0" dirty="0">
                <a:solidFill>
                  <a:srgbClr val="FFFFFF"/>
                </a:solidFill>
              </a:rPr>
              <a:t>Piano 1/3</a:t>
            </a:r>
          </a:p>
        </p:txBody>
      </p:sp>
      <p:sp>
        <p:nvSpPr>
          <p:cNvPr id="10" name="Segnaposto testo 6">
            <a:extLst>
              <a:ext uri="{FF2B5EF4-FFF2-40B4-BE49-F238E27FC236}">
                <a16:creationId xmlns:a16="http://schemas.microsoft.com/office/drawing/2014/main" id="{191069E9-E5D7-6874-CBFA-9DAE293B5AA2}"/>
              </a:ext>
            </a:extLst>
          </p:cNvPr>
          <p:cNvSpPr txBox="1">
            <a:spLocks/>
          </p:cNvSpPr>
          <p:nvPr/>
        </p:nvSpPr>
        <p:spPr>
          <a:xfrm>
            <a:off x="0" y="744114"/>
            <a:ext cx="2082486" cy="3606798"/>
          </a:xfrm>
          <a:prstGeom prst="rect">
            <a:avLst/>
          </a:prstGeom>
        </p:spPr>
        <p:txBody>
          <a:bodyPr vert="horz" lIns="45720" tIns="45720" rIns="4572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Titillium Web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2060"/>
                </a:solidFill>
                <a:latin typeface="DM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Il Piano di accompagnamento segue le fasi del procedimento di valutazione, con particolare riguardo alla tempistica prevista dalla disciplina transitoria di attuazione del Sistema di valutazione dei risultati dei Dirigenti scolastici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CADE4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61721DD-D110-44EE-82A7-D56AB687E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Tabella 11">
            <a:extLst>
              <a:ext uri="{FF2B5EF4-FFF2-40B4-BE49-F238E27FC236}">
                <a16:creationId xmlns:a16="http://schemas.microsoft.com/office/drawing/2014/main" id="{DE3CF15A-C617-DE41-3381-C4F47C2FA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365323"/>
              </p:ext>
            </p:extLst>
          </p:nvPr>
        </p:nvGraphicFramePr>
        <p:xfrm>
          <a:off x="2364059" y="84921"/>
          <a:ext cx="9495408" cy="4413266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106068">
                  <a:extLst>
                    <a:ext uri="{9D8B030D-6E8A-4147-A177-3AD203B41FA5}">
                      <a16:colId xmlns:a16="http://schemas.microsoft.com/office/drawing/2014/main" val="3797365650"/>
                    </a:ext>
                  </a:extLst>
                </a:gridCol>
                <a:gridCol w="1385708">
                  <a:extLst>
                    <a:ext uri="{9D8B030D-6E8A-4147-A177-3AD203B41FA5}">
                      <a16:colId xmlns:a16="http://schemas.microsoft.com/office/drawing/2014/main" val="80833181"/>
                    </a:ext>
                  </a:extLst>
                </a:gridCol>
                <a:gridCol w="2435217">
                  <a:extLst>
                    <a:ext uri="{9D8B030D-6E8A-4147-A177-3AD203B41FA5}">
                      <a16:colId xmlns:a16="http://schemas.microsoft.com/office/drawing/2014/main" val="142246981"/>
                    </a:ext>
                  </a:extLst>
                </a:gridCol>
                <a:gridCol w="2006241">
                  <a:extLst>
                    <a:ext uri="{9D8B030D-6E8A-4147-A177-3AD203B41FA5}">
                      <a16:colId xmlns:a16="http://schemas.microsoft.com/office/drawing/2014/main" val="382574813"/>
                    </a:ext>
                  </a:extLst>
                </a:gridCol>
                <a:gridCol w="1562174">
                  <a:extLst>
                    <a:ext uri="{9D8B030D-6E8A-4147-A177-3AD203B41FA5}">
                      <a16:colId xmlns:a16="http://schemas.microsoft.com/office/drawing/2014/main" val="4288708525"/>
                    </a:ext>
                  </a:extLst>
                </a:gridCol>
              </a:tblGrid>
              <a:tr h="4834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DESTINATARI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AZIONE 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TEMATICA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SOGGETTO ATTUATORE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PERIODO DI SVOLGIMENTO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extLst>
                  <a:ext uri="{0D108BD9-81ED-4DB2-BD59-A6C34878D82A}">
                    <a16:rowId xmlns:a16="http://schemas.microsoft.com/office/drawing/2014/main" val="311232701"/>
                  </a:ext>
                </a:extLst>
              </a:tr>
              <a:tr h="14181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Direttori generali/</a:t>
                      </a:r>
                      <a:r>
                        <a:rPr lang="it-IT" sz="1600" kern="100" dirty="0">
                          <a:solidFill>
                            <a:srgbClr val="000000"/>
                          </a:solidFill>
                          <a:effectLst/>
                        </a:rPr>
                        <a:t>Dirigenti preposti </a:t>
                      </a: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 USR</a:t>
                      </a:r>
                      <a:endParaRPr lang="it-IT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Formazione in presenza – Conferenza di servizio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Presentazione del Sistema di valutazione dei risultati dei dirigenti scolastici</a:t>
                      </a:r>
                      <a:endParaRPr lang="it-IT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Dipartimento per il sistema educativo di istruzione e formazione</a:t>
                      </a:r>
                      <a:endParaRPr lang="it-IT" sz="14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DGOSFV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b="1" kern="0" dirty="0">
                          <a:solidFill>
                            <a:srgbClr val="000000"/>
                          </a:solidFill>
                          <a:effectLst/>
                        </a:rPr>
                        <a:t>MARZO 2025</a:t>
                      </a:r>
                      <a:endParaRPr lang="it-IT" sz="1600" b="1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extLst>
                  <a:ext uri="{0D108BD9-81ED-4DB2-BD59-A6C34878D82A}">
                    <a16:rowId xmlns:a16="http://schemas.microsoft.com/office/drawing/2014/main" val="548502490"/>
                  </a:ext>
                </a:extLst>
              </a:tr>
              <a:tr h="10936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effectLst/>
                        </a:rPr>
                        <a:t> </a:t>
                      </a:r>
                      <a:endParaRPr lang="it-IT" sz="1600" kern="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Dirigenti scolastici</a:t>
                      </a:r>
                      <a:endParaRPr lang="it-IT" sz="1600" kern="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effectLst/>
                        </a:rPr>
                        <a:t> </a:t>
                      </a:r>
                      <a:endParaRPr lang="it-IT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Conferenze di servizio regionali  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Presentazione del Sistema di valutazione dei risultati dei dirigenti scolastici</a:t>
                      </a:r>
                      <a:endParaRPr lang="it-IT" sz="16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USR DI RIFERIMENTO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effectLst/>
                        </a:rPr>
                        <a:t> </a:t>
                      </a:r>
                      <a:r>
                        <a:rPr lang="it-IT" sz="1600" b="1" kern="0" dirty="0">
                          <a:effectLst/>
                        </a:rPr>
                        <a:t>MARZO/</a:t>
                      </a:r>
                      <a:r>
                        <a:rPr lang="it-IT" sz="1600" b="1" kern="0" dirty="0">
                          <a:solidFill>
                            <a:srgbClr val="000000"/>
                          </a:solidFill>
                          <a:effectLst/>
                        </a:rPr>
                        <a:t>APRILE 2025</a:t>
                      </a:r>
                      <a:endParaRPr lang="it-IT" sz="1600" b="1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extLst>
                  <a:ext uri="{0D108BD9-81ED-4DB2-BD59-A6C34878D82A}">
                    <a16:rowId xmlns:a16="http://schemas.microsoft.com/office/drawing/2014/main" val="1678702675"/>
                  </a:ext>
                </a:extLst>
              </a:tr>
              <a:tr h="14181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Direttori generali/Dirigenti preposti  USR</a:t>
                      </a: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Conferenza di servizio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kern="0" dirty="0">
                          <a:solidFill>
                            <a:srgbClr val="000000"/>
                          </a:solidFill>
                          <a:effectLst/>
                        </a:rPr>
                        <a:t>Presentazione della Piattaforma digitale dedicata al procedimento di valutazione dei risultati dei dirigenti scolastici</a:t>
                      </a: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Dipartimento per il sistema educativo di istruzione e formazione</a:t>
                      </a:r>
                      <a:endParaRPr lang="it-IT" sz="14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</a:rPr>
                        <a:t>DGOSFV /DGSIS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600" b="1" kern="0" dirty="0">
                          <a:solidFill>
                            <a:srgbClr val="000000"/>
                          </a:solidFill>
                          <a:effectLst/>
                        </a:rPr>
                        <a:t>Al rilascio della piattaforma</a:t>
                      </a:r>
                      <a:endParaRPr lang="it-IT" sz="1600" b="1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95" marR="36695" marT="0" marB="0" anchor="ctr"/>
                </a:tc>
                <a:extLst>
                  <a:ext uri="{0D108BD9-81ED-4DB2-BD59-A6C34878D82A}">
                    <a16:rowId xmlns:a16="http://schemas.microsoft.com/office/drawing/2014/main" val="2573798802"/>
                  </a:ext>
                </a:extLst>
              </a:tr>
            </a:tbl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100B06BB-9C0B-AFA1-1A61-50475E0EA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037" y="5503013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605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C68091-8168-25DF-1AB7-243FCBC1DA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7F8FEBD-31F2-83F7-5905-6F4799B65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CBADB47-9FE4-A438-6464-C35492710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3047CC3-598F-8394-9D16-EE4F675AF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>
                <a:solidFill>
                  <a:srgbClr val="FFFFFF"/>
                </a:solidFill>
              </a:rPr>
              <a:t>Calendarizzazione</a:t>
            </a:r>
            <a:r>
              <a:rPr lang="en-US" noProof="0" dirty="0">
                <a:solidFill>
                  <a:srgbClr val="FFFFFF"/>
                </a:solidFill>
              </a:rPr>
              <a:t> delle attività del</a:t>
            </a:r>
            <a:br>
              <a:rPr lang="en-US" noProof="0" dirty="0">
                <a:solidFill>
                  <a:srgbClr val="FFFFFF"/>
                </a:solidFill>
              </a:rPr>
            </a:br>
            <a:r>
              <a:rPr lang="en-US" noProof="0" dirty="0">
                <a:solidFill>
                  <a:srgbClr val="FFFFFF"/>
                </a:solidFill>
              </a:rPr>
              <a:t>Piano 2/3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51DD973-2DD9-16F1-8540-EB8678A64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CB8265C7-E9A2-2980-13FF-B2D0C19DAE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619839"/>
              </p:ext>
            </p:extLst>
          </p:nvPr>
        </p:nvGraphicFramePr>
        <p:xfrm>
          <a:off x="200722" y="91121"/>
          <a:ext cx="11653024" cy="4463089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810129">
                  <a:extLst>
                    <a:ext uri="{9D8B030D-6E8A-4147-A177-3AD203B41FA5}">
                      <a16:colId xmlns:a16="http://schemas.microsoft.com/office/drawing/2014/main" val="3797365650"/>
                    </a:ext>
                  </a:extLst>
                </a:gridCol>
                <a:gridCol w="2782486">
                  <a:extLst>
                    <a:ext uri="{9D8B030D-6E8A-4147-A177-3AD203B41FA5}">
                      <a16:colId xmlns:a16="http://schemas.microsoft.com/office/drawing/2014/main" val="80833181"/>
                    </a:ext>
                  </a:extLst>
                </a:gridCol>
                <a:gridCol w="3399954">
                  <a:extLst>
                    <a:ext uri="{9D8B030D-6E8A-4147-A177-3AD203B41FA5}">
                      <a16:colId xmlns:a16="http://schemas.microsoft.com/office/drawing/2014/main" val="142246981"/>
                    </a:ext>
                  </a:extLst>
                </a:gridCol>
                <a:gridCol w="1232527">
                  <a:extLst>
                    <a:ext uri="{9D8B030D-6E8A-4147-A177-3AD203B41FA5}">
                      <a16:colId xmlns:a16="http://schemas.microsoft.com/office/drawing/2014/main" val="382574813"/>
                    </a:ext>
                  </a:extLst>
                </a:gridCol>
                <a:gridCol w="1427928">
                  <a:extLst>
                    <a:ext uri="{9D8B030D-6E8A-4147-A177-3AD203B41FA5}">
                      <a16:colId xmlns:a16="http://schemas.microsoft.com/office/drawing/2014/main" val="4288708525"/>
                    </a:ext>
                  </a:extLst>
                </a:gridCol>
              </a:tblGrid>
              <a:tr h="428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DESTINATARI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AZIONE 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TEMATICA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SOGGETTO ATTUATORE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PERIODO DI SVOLGIMENTO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5136" marR="65136" marT="0" marB="0" anchor="ctr"/>
                </a:tc>
                <a:extLst>
                  <a:ext uri="{0D108BD9-81ED-4DB2-BD59-A6C34878D82A}">
                    <a16:rowId xmlns:a16="http://schemas.microsoft.com/office/drawing/2014/main" val="311232701"/>
                  </a:ext>
                </a:extLst>
              </a:tr>
              <a:tr h="11121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Dirigenti amministrativi AT/Dirigenti tecnici con funzioni ispettive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Formazione a distanza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Presentazione della Piattaforma digitale dedicata al procedimento di valutazione dei risultati dei dirigenti scolastici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DGOSFV</a:t>
                      </a:r>
                      <a:endParaRPr lang="it-IT" sz="15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DGSIS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Al rilascio della piattaforma</a:t>
                      </a:r>
                      <a:endParaRPr lang="it-IT" sz="1500" b="1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8502490"/>
                  </a:ext>
                </a:extLst>
              </a:tr>
              <a:tr h="11121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Dirigenti scolastici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it-IT" sz="14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Conferenze di servizio regionali </a:t>
                      </a:r>
                      <a:endParaRPr lang="it-IT" sz="14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it-IT" sz="14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Presentazione delle funzioni per l’utilizzo della Piattaforma digitale dedicata al procedimento di valutazione dei risultati dei dirigenti scolastici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Uffici scolastici regionali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MAGGIO - GIUGNO  2025</a:t>
                      </a:r>
                      <a:endParaRPr lang="it-IT" sz="1500" b="1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8702675"/>
                  </a:ext>
                </a:extLst>
              </a:tr>
              <a:tr h="16738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Direttori generali/</a:t>
                      </a: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Dirigenti preposti </a:t>
                      </a: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 USR</a:t>
                      </a:r>
                      <a:r>
                        <a:rPr lang="it-IT" sz="1500" kern="0" dirty="0">
                          <a:effectLst/>
                          <a:highlight>
                            <a:srgbClr val="FFFF00"/>
                          </a:highlight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it-IT" sz="15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Dirigenti amministrativi degli ambiti territoriali e Dirigenti tecnici con funzioni ispettive</a:t>
                      </a:r>
                      <a:endParaRPr lang="it-IT" sz="15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Dirigenti scolastici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Supporto amministrativo e tecnico e azioni informative/formative di accompagnamento al Sistema</a:t>
                      </a:r>
                      <a:endParaRPr lang="it-IT" sz="14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Presentazione piattaforma digitale dedicata al procedimento di valutazione dei risultati dei dirigenti scolastici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MIM</a:t>
                      </a:r>
                      <a:endParaRPr lang="it-IT" sz="15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DGOSFV</a:t>
                      </a:r>
                      <a:endParaRPr lang="it-IT" sz="1500" kern="100" dirty="0"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DGSIS</a:t>
                      </a:r>
                      <a:r>
                        <a:rPr lang="it-IT" sz="1500" kern="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b="1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DA MAGGIO A NOVEMBRE 2025</a:t>
                      </a:r>
                      <a:endParaRPr lang="it-IT" sz="1500" b="1" kern="100" dirty="0">
                        <a:effectLst/>
                        <a:latin typeface="+mn-lt"/>
                        <a:ea typeface="Aptos" panose="020B000402020202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47063184"/>
                  </a:ext>
                </a:extLst>
              </a:tr>
            </a:tbl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B4F1A093-60F9-194B-CB58-0EB10E925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455" y="5503013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12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89BD03-9599-ECA0-3262-AA71ABB719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71593E4E-59BB-3846-D2DD-6882BB961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623D7A3-A49A-B784-7562-F184E0017B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3ED883F-30B2-9A0D-5731-788F4B896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 dirty="0" err="1">
                <a:solidFill>
                  <a:srgbClr val="FFFFFF"/>
                </a:solidFill>
              </a:rPr>
              <a:t>Calendarizzazione</a:t>
            </a:r>
            <a:r>
              <a:rPr lang="en-US" noProof="0" dirty="0">
                <a:solidFill>
                  <a:srgbClr val="FFFFFF"/>
                </a:solidFill>
              </a:rPr>
              <a:t> delle attività del</a:t>
            </a:r>
            <a:br>
              <a:rPr lang="en-US" noProof="0" dirty="0">
                <a:solidFill>
                  <a:srgbClr val="FFFFFF"/>
                </a:solidFill>
              </a:rPr>
            </a:br>
            <a:r>
              <a:rPr lang="en-US" noProof="0" dirty="0">
                <a:solidFill>
                  <a:srgbClr val="FFFFFF"/>
                </a:solidFill>
              </a:rPr>
              <a:t>Piano 3/3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FB3AEB3-A48D-C774-C5F7-0265FBE4F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1ACFC39-07E4-12D7-84AB-0A733B224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102848"/>
              </p:ext>
            </p:extLst>
          </p:nvPr>
        </p:nvGraphicFramePr>
        <p:xfrm>
          <a:off x="183198" y="1331742"/>
          <a:ext cx="11742058" cy="2727314"/>
        </p:xfrm>
        <a:graphic>
          <a:graphicData uri="http://schemas.openxmlformats.org/drawingml/2006/table">
            <a:tbl>
              <a:tblPr firstRow="1" firstCol="1" bandRow="1">
                <a:tableStyleId>{5DA37D80-6434-44D0-A028-1B22A696006F}</a:tableStyleId>
              </a:tblPr>
              <a:tblGrid>
                <a:gridCol w="2775827">
                  <a:extLst>
                    <a:ext uri="{9D8B030D-6E8A-4147-A177-3AD203B41FA5}">
                      <a16:colId xmlns:a16="http://schemas.microsoft.com/office/drawing/2014/main" val="3797365650"/>
                    </a:ext>
                  </a:extLst>
                </a:gridCol>
                <a:gridCol w="2246117">
                  <a:extLst>
                    <a:ext uri="{9D8B030D-6E8A-4147-A177-3AD203B41FA5}">
                      <a16:colId xmlns:a16="http://schemas.microsoft.com/office/drawing/2014/main" val="80833181"/>
                    </a:ext>
                  </a:extLst>
                </a:gridCol>
                <a:gridCol w="2728685">
                  <a:extLst>
                    <a:ext uri="{9D8B030D-6E8A-4147-A177-3AD203B41FA5}">
                      <a16:colId xmlns:a16="http://schemas.microsoft.com/office/drawing/2014/main" val="142246981"/>
                    </a:ext>
                  </a:extLst>
                </a:gridCol>
                <a:gridCol w="2552591">
                  <a:extLst>
                    <a:ext uri="{9D8B030D-6E8A-4147-A177-3AD203B41FA5}">
                      <a16:colId xmlns:a16="http://schemas.microsoft.com/office/drawing/2014/main" val="382574813"/>
                    </a:ext>
                  </a:extLst>
                </a:gridCol>
                <a:gridCol w="1438838">
                  <a:extLst>
                    <a:ext uri="{9D8B030D-6E8A-4147-A177-3AD203B41FA5}">
                      <a16:colId xmlns:a16="http://schemas.microsoft.com/office/drawing/2014/main" val="4288708525"/>
                    </a:ext>
                  </a:extLst>
                </a:gridCol>
              </a:tblGrid>
              <a:tr h="4975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DESTINATARI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AZIONE 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TEMATICA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SOGGETTO ATTUATORE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36" marR="65136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kern="0" dirty="0">
                          <a:solidFill>
                            <a:schemeClr val="tx1"/>
                          </a:solidFill>
                          <a:effectLst/>
                        </a:rPr>
                        <a:t>PERIODO DI SVOLGIMENTO</a:t>
                      </a:r>
                      <a:endParaRPr lang="it-IT" sz="1400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136" marR="65136" marT="0" marB="0" anchor="ctr"/>
                </a:tc>
                <a:extLst>
                  <a:ext uri="{0D108BD9-81ED-4DB2-BD59-A6C34878D82A}">
                    <a16:rowId xmlns:a16="http://schemas.microsoft.com/office/drawing/2014/main" val="311232701"/>
                  </a:ext>
                </a:extLst>
              </a:tr>
              <a:tr h="11512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Direttori generali/</a:t>
                      </a: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</a:rPr>
                        <a:t>Dirigenti preposti </a:t>
                      </a: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 USR</a:t>
                      </a:r>
                      <a:r>
                        <a:rPr lang="it-IT" sz="1500" kern="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it-IT" sz="1500" kern="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</a:rPr>
                        <a:t>Dirigenti amministrativi degli ambiti territoriali e Dirigenti tecnici con funzioni ispettive</a:t>
                      </a:r>
                      <a:endParaRPr lang="it-IT" sz="1500" kern="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100" dirty="0">
                          <a:solidFill>
                            <a:srgbClr val="000000"/>
                          </a:solidFill>
                          <a:effectLst/>
                        </a:rPr>
                        <a:t>Dirigenti scolastici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Messa a disposizione di un </a:t>
                      </a:r>
                      <a:r>
                        <a:rPr lang="it-IT" sz="1500" b="1" kern="0" dirty="0">
                          <a:solidFill>
                            <a:srgbClr val="000000"/>
                          </a:solidFill>
                          <a:effectLst/>
                        </a:rPr>
                        <a:t>KIT di supporto</a:t>
                      </a:r>
                      <a:endParaRPr lang="it-IT" sz="1500" b="1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Slides di sintesi del Sistema di valutazione</a:t>
                      </a:r>
                      <a:endParaRPr lang="it-IT" sz="15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Cronogramma generale</a:t>
                      </a:r>
                      <a:endParaRPr lang="it-IT" sz="15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Cronoprogramma specifico per destinatario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Manuale utente Piattaforma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ecc.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DGOSFV</a:t>
                      </a:r>
                      <a:endParaRPr lang="it-IT" sz="15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solidFill>
                            <a:srgbClr val="000000"/>
                          </a:solidFill>
                          <a:effectLst/>
                        </a:rPr>
                        <a:t>DGSIS</a:t>
                      </a:r>
                      <a:endParaRPr lang="it-IT" sz="1500" kern="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kern="0" dirty="0">
                          <a:effectLst/>
                        </a:rPr>
                        <a:t> </a:t>
                      </a:r>
                      <a:endParaRPr lang="it-IT" sz="1500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it-IT" sz="1500" b="1" kern="0" dirty="0">
                          <a:solidFill>
                            <a:srgbClr val="000000"/>
                          </a:solidFill>
                          <a:effectLst/>
                        </a:rPr>
                        <a:t>DA MARZO A NOVEMBRE 2025</a:t>
                      </a:r>
                      <a:endParaRPr lang="it-IT" sz="1500" b="1" kern="100" dirty="0">
                        <a:effectLst/>
                        <a:latin typeface="+mn-lt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78702675"/>
                  </a:ext>
                </a:extLst>
              </a:tr>
            </a:tbl>
          </a:graphicData>
        </a:graphic>
      </p:graphicFrame>
      <p:pic>
        <p:nvPicPr>
          <p:cNvPr id="4" name="Immagine 3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5AB528D4-2DE3-74D3-45E4-94B3D7E070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1054" y="5526258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014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4CAEC5C-6CC3-78BD-9ED4-6E3D343AD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CD1E481-0D4E-7E37-874D-60D9162FE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0B55FE92-7227-A596-56E0-27DD38A9A5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BD04508-0C07-56B9-516C-C0C5823BBC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F7C68C2-0BCD-5E44-ABBA-9909060E4D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A40748-D234-D775-54A1-B760B388F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4EBC8AD-A65D-325B-DA81-173980B26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5" y="977900"/>
            <a:ext cx="6648489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5400" dirty="0"/>
              <a:t>GLI OBIETTIVI per </a:t>
            </a:r>
            <a:r>
              <a:rPr lang="it-IT" sz="5400" dirty="0" err="1"/>
              <a:t>l’a.s.</a:t>
            </a:r>
            <a:r>
              <a:rPr lang="it-IT" sz="5400" dirty="0"/>
              <a:t> 2024/25</a:t>
            </a:r>
            <a:endParaRPr lang="en-US" sz="5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2C3A658-73E9-4900-01ED-F7CA1ED7A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C42805E-CE07-326E-06FC-DCEEB02142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9D5DE494-76D5-5F47-0615-D4592A721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4466" y="97790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2104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4C2449A4-20F4-1B56-CDB1-5F9237E88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554868"/>
              </p:ext>
            </p:extLst>
          </p:nvPr>
        </p:nvGraphicFramePr>
        <p:xfrm>
          <a:off x="85223" y="774571"/>
          <a:ext cx="12021554" cy="58629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1963">
                  <a:extLst>
                    <a:ext uri="{9D8B030D-6E8A-4147-A177-3AD203B41FA5}">
                      <a16:colId xmlns:a16="http://schemas.microsoft.com/office/drawing/2014/main" val="3331202839"/>
                    </a:ext>
                  </a:extLst>
                </a:gridCol>
                <a:gridCol w="3022304">
                  <a:extLst>
                    <a:ext uri="{9D8B030D-6E8A-4147-A177-3AD203B41FA5}">
                      <a16:colId xmlns:a16="http://schemas.microsoft.com/office/drawing/2014/main" val="2097886251"/>
                    </a:ext>
                  </a:extLst>
                </a:gridCol>
                <a:gridCol w="819235">
                  <a:extLst>
                    <a:ext uri="{9D8B030D-6E8A-4147-A177-3AD203B41FA5}">
                      <a16:colId xmlns:a16="http://schemas.microsoft.com/office/drawing/2014/main" val="2923694666"/>
                    </a:ext>
                  </a:extLst>
                </a:gridCol>
                <a:gridCol w="2347657">
                  <a:extLst>
                    <a:ext uri="{9D8B030D-6E8A-4147-A177-3AD203B41FA5}">
                      <a16:colId xmlns:a16="http://schemas.microsoft.com/office/drawing/2014/main" val="2418401812"/>
                    </a:ext>
                  </a:extLst>
                </a:gridCol>
                <a:gridCol w="794779">
                  <a:extLst>
                    <a:ext uri="{9D8B030D-6E8A-4147-A177-3AD203B41FA5}">
                      <a16:colId xmlns:a16="http://schemas.microsoft.com/office/drawing/2014/main" val="1621908359"/>
                    </a:ext>
                  </a:extLst>
                </a:gridCol>
                <a:gridCol w="794780">
                  <a:extLst>
                    <a:ext uri="{9D8B030D-6E8A-4147-A177-3AD203B41FA5}">
                      <a16:colId xmlns:a16="http://schemas.microsoft.com/office/drawing/2014/main" val="1764224450"/>
                    </a:ext>
                  </a:extLst>
                </a:gridCol>
                <a:gridCol w="550232">
                  <a:extLst>
                    <a:ext uri="{9D8B030D-6E8A-4147-A177-3AD203B41FA5}">
                      <a16:colId xmlns:a16="http://schemas.microsoft.com/office/drawing/2014/main" val="1703663833"/>
                    </a:ext>
                  </a:extLst>
                </a:gridCol>
                <a:gridCol w="1430604">
                  <a:extLst>
                    <a:ext uri="{9D8B030D-6E8A-4147-A177-3AD203B41FA5}">
                      <a16:colId xmlns:a16="http://schemas.microsoft.com/office/drawing/2014/main" val="1399949420"/>
                    </a:ext>
                  </a:extLst>
                </a:gridCol>
              </a:tblGrid>
              <a:tr h="181879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Sezione 1 – Misurazione e valutazione dei risultati in base al conseguimento degli obiettivi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725824"/>
                  </a:ext>
                </a:extLst>
              </a:tr>
              <a:tr h="3205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Generali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specifici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Peso obiettivi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Indicatori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Peso indicatori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Natura indicatore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Target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Criteri determinazione del punteggio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extLst>
                  <a:ext uri="{0D108BD9-81ED-4DB2-BD59-A6C34878D82A}">
                    <a16:rowId xmlns:a16="http://schemas.microsoft.com/office/drawing/2014/main" val="1045528004"/>
                  </a:ext>
                </a:extLst>
              </a:tr>
              <a:tr h="493003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Assicurare il funzionamento generale dell’istituzione scolastica, organizzando le attività secondo criteri di efficienza, efficacia e buon andamento dei servizi.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Cura dei processi amministrativi e rispetto delle procedure previste dalla normativa vigente, in relazione agli atti di competenza del dirigente scolastico con particolare riferimento al rispetto delle procedure e delle tempistiche di cui al DPCM 31 agosto 2016 recante "Modalità di pagamento delle somme spettanti al personale supplente breve e saltuario" e al rispetto degli obblighi di pubblicazione di cui al d.lgs. 14 febbraio 2013, n. 33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15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Tempo medio di autorizzazione da parte delle scuole delle rate dei contratti di supplenza breve e saltuaria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50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giorni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&lt;= 2 gg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N. giorni: </a:t>
                      </a:r>
                      <a:r>
                        <a:rPr lang="it-IT" sz="1400" dirty="0">
                          <a:effectLst/>
                        </a:rPr>
                        <a:t>                                                                   &lt;= 2 giorni= 1                                                        compreso tra 3-6 giorni =0,5                                                                      &gt;6 giorni=0                                                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extLst>
                  <a:ext uri="{0D108BD9-81ED-4DB2-BD59-A6C34878D82A}">
                    <a16:rowId xmlns:a16="http://schemas.microsoft.com/office/drawing/2014/main" val="629086412"/>
                  </a:ext>
                </a:extLst>
              </a:tr>
              <a:tr h="69855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Pubblicazione dell’attestazione sull’assolvimento degli obblighi di pubblicazione prevista dalla normativa vigente in materia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50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Booleano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SI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/>
                </a:tc>
                <a:extLst>
                  <a:ext uri="{0D108BD9-81ED-4DB2-BD59-A6C34878D82A}">
                    <a16:rowId xmlns:a16="http://schemas.microsoft.com/office/drawing/2014/main" val="3583598462"/>
                  </a:ext>
                </a:extLst>
              </a:tr>
              <a:tr h="79238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Programmazione e gestione efficace ed efficiente delle risorse economiche, finanziarie e strumentali con particolare riferimento al rispetto dei tempi di pagamento delle fatture commerciali ai sensi dell'art.4-bis del decreto-legge 24 febbraio 2023, n.13 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Tempi medi ponderati di pagamento delle fatture commerciali                                                                                                                                                      (Somma di ogni pagamento * giorni inclusi tra la data di pagamento e la data di emissione della fattura/somma totale di tutti gli importi pagati)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giorni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&lt;=30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Tempi &lt;= 30 --&gt; 1                                                Tempi &gt;30 --&gt;0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294" marR="2429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140386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C7AFB2C0-36F6-9790-EBC4-0BB4D0E9A347}"/>
              </a:ext>
            </a:extLst>
          </p:cNvPr>
          <p:cNvSpPr txBox="1"/>
          <p:nvPr/>
        </p:nvSpPr>
        <p:spPr>
          <a:xfrm>
            <a:off x="1287379" y="0"/>
            <a:ext cx="10226842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SCHEDA DEFINIZIONE OBIETTIVI, INDICATORI E TARGET (1 / 4)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a.s.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2024/25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854096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BDA87-57AB-2953-F59C-D296AD376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4717D8AC-13E9-FACC-2AFF-3D3004D592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03823"/>
              </p:ext>
            </p:extLst>
          </p:nvPr>
        </p:nvGraphicFramePr>
        <p:xfrm>
          <a:off x="255671" y="1484389"/>
          <a:ext cx="11680658" cy="3318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6048">
                  <a:extLst>
                    <a:ext uri="{9D8B030D-6E8A-4147-A177-3AD203B41FA5}">
                      <a16:colId xmlns:a16="http://schemas.microsoft.com/office/drawing/2014/main" val="3975772630"/>
                    </a:ext>
                  </a:extLst>
                </a:gridCol>
                <a:gridCol w="4091609">
                  <a:extLst>
                    <a:ext uri="{9D8B030D-6E8A-4147-A177-3AD203B41FA5}">
                      <a16:colId xmlns:a16="http://schemas.microsoft.com/office/drawing/2014/main" val="2429171680"/>
                    </a:ext>
                  </a:extLst>
                </a:gridCol>
                <a:gridCol w="833558">
                  <a:extLst>
                    <a:ext uri="{9D8B030D-6E8A-4147-A177-3AD203B41FA5}">
                      <a16:colId xmlns:a16="http://schemas.microsoft.com/office/drawing/2014/main" val="1371703399"/>
                    </a:ext>
                  </a:extLst>
                </a:gridCol>
                <a:gridCol w="1355138">
                  <a:extLst>
                    <a:ext uri="{9D8B030D-6E8A-4147-A177-3AD203B41FA5}">
                      <a16:colId xmlns:a16="http://schemas.microsoft.com/office/drawing/2014/main" val="275737910"/>
                    </a:ext>
                  </a:extLst>
                </a:gridCol>
                <a:gridCol w="661736">
                  <a:extLst>
                    <a:ext uri="{9D8B030D-6E8A-4147-A177-3AD203B41FA5}">
                      <a16:colId xmlns:a16="http://schemas.microsoft.com/office/drawing/2014/main" val="616645723"/>
                    </a:ext>
                  </a:extLst>
                </a:gridCol>
                <a:gridCol w="806116">
                  <a:extLst>
                    <a:ext uri="{9D8B030D-6E8A-4147-A177-3AD203B41FA5}">
                      <a16:colId xmlns:a16="http://schemas.microsoft.com/office/drawing/2014/main" val="2330864588"/>
                    </a:ext>
                  </a:extLst>
                </a:gridCol>
                <a:gridCol w="529390">
                  <a:extLst>
                    <a:ext uri="{9D8B030D-6E8A-4147-A177-3AD203B41FA5}">
                      <a16:colId xmlns:a16="http://schemas.microsoft.com/office/drawing/2014/main" val="694673529"/>
                    </a:ext>
                  </a:extLst>
                </a:gridCol>
                <a:gridCol w="1167063">
                  <a:extLst>
                    <a:ext uri="{9D8B030D-6E8A-4147-A177-3AD203B41FA5}">
                      <a16:colId xmlns:a16="http://schemas.microsoft.com/office/drawing/2014/main" val="1472356955"/>
                    </a:ext>
                  </a:extLst>
                </a:gridCol>
              </a:tblGrid>
              <a:tr h="517672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800" dirty="0">
                          <a:effectLst/>
                        </a:rPr>
                        <a:t>Sezione 1 – Misurazione e valutazione dei risultati in base al conseguimento degli obiettivi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257891"/>
                  </a:ext>
                </a:extLst>
              </a:tr>
              <a:tr h="7838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Generali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specifici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Peso obiettivi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>
                          <a:effectLst/>
                        </a:rPr>
                        <a:t>Indicatori</a:t>
                      </a:r>
                      <a:endParaRPr lang="it-IT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>
                          <a:effectLst/>
                        </a:rPr>
                        <a:t>Peso indicatori</a:t>
                      </a:r>
                      <a:endParaRPr lang="it-IT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>
                          <a:effectLst/>
                        </a:rPr>
                        <a:t>Natura indicatore</a:t>
                      </a:r>
                      <a:endParaRPr lang="it-IT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>
                          <a:effectLst/>
                        </a:rPr>
                        <a:t>Target</a:t>
                      </a:r>
                      <a:endParaRPr lang="it-IT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Criteri determinazione del punteggio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72918691"/>
                  </a:ext>
                </a:extLst>
              </a:tr>
              <a:tr h="105041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Valorizzare l’impegno e i meriti professionali del personale dell’istituzione scolastica, sotto il profilo individuale e negli ambiti collegiali.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Cura della formazione e dello sviluppo professionale del personale attraverso la promozione e realizzazione, in raccordo con le azioni dell’Amministrazione, di iniziative di formazione per il personale docente e ATA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Definizione del piano di formazione nel PTOF 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100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Booleano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74773076"/>
                  </a:ext>
                </a:extLst>
              </a:tr>
              <a:tr h="78382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Definizione e assegnazione di ruoli e compiti del personale scolastico in maniera funzionale al PTOF e con riguardo alle competenze professionali specifiche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Definizione del funzionigramma nel PTOF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Booleano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SI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877" marR="34877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7816943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C9382C64-65CF-EA7B-B461-63B86640DE45}"/>
              </a:ext>
            </a:extLst>
          </p:cNvPr>
          <p:cNvSpPr txBox="1"/>
          <p:nvPr/>
        </p:nvSpPr>
        <p:spPr>
          <a:xfrm>
            <a:off x="982578" y="433136"/>
            <a:ext cx="10226842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SCHEDA DEFINIZIONE OBIETTIVI, INDICATORI E TARGET (2 / 4)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a.s.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2024/25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3476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BFD01-1A2F-3CEF-1F71-9B4FBEA7E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956FCAF-A185-3174-925B-128FBFAF4780}"/>
              </a:ext>
            </a:extLst>
          </p:cNvPr>
          <p:cNvSpPr txBox="1"/>
          <p:nvPr/>
        </p:nvSpPr>
        <p:spPr>
          <a:xfrm>
            <a:off x="982579" y="0"/>
            <a:ext cx="10226842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SCHEDA DEFINIZIONE OBIETTIVI, INDICATORI E TARGET (3 / 4)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a.s.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2024/25</a:t>
            </a:r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85EB7AB-8A1A-F211-3345-FAC16CC57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51843"/>
              </p:ext>
            </p:extLst>
          </p:nvPr>
        </p:nvGraphicFramePr>
        <p:xfrm>
          <a:off x="48126" y="768540"/>
          <a:ext cx="12095747" cy="6089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1157">
                  <a:extLst>
                    <a:ext uri="{9D8B030D-6E8A-4147-A177-3AD203B41FA5}">
                      <a16:colId xmlns:a16="http://schemas.microsoft.com/office/drawing/2014/main" val="3929629295"/>
                    </a:ext>
                  </a:extLst>
                </a:gridCol>
                <a:gridCol w="2551633">
                  <a:extLst>
                    <a:ext uri="{9D8B030D-6E8A-4147-A177-3AD203B41FA5}">
                      <a16:colId xmlns:a16="http://schemas.microsoft.com/office/drawing/2014/main" val="4206175340"/>
                    </a:ext>
                  </a:extLst>
                </a:gridCol>
                <a:gridCol w="782053">
                  <a:extLst>
                    <a:ext uri="{9D8B030D-6E8A-4147-A177-3AD203B41FA5}">
                      <a16:colId xmlns:a16="http://schemas.microsoft.com/office/drawing/2014/main" val="892003357"/>
                    </a:ext>
                  </a:extLst>
                </a:gridCol>
                <a:gridCol w="2598821">
                  <a:extLst>
                    <a:ext uri="{9D8B030D-6E8A-4147-A177-3AD203B41FA5}">
                      <a16:colId xmlns:a16="http://schemas.microsoft.com/office/drawing/2014/main" val="3142857034"/>
                    </a:ext>
                  </a:extLst>
                </a:gridCol>
                <a:gridCol w="838297">
                  <a:extLst>
                    <a:ext uri="{9D8B030D-6E8A-4147-A177-3AD203B41FA5}">
                      <a16:colId xmlns:a16="http://schemas.microsoft.com/office/drawing/2014/main" val="2570096755"/>
                    </a:ext>
                  </a:extLst>
                </a:gridCol>
                <a:gridCol w="924343">
                  <a:extLst>
                    <a:ext uri="{9D8B030D-6E8A-4147-A177-3AD203B41FA5}">
                      <a16:colId xmlns:a16="http://schemas.microsoft.com/office/drawing/2014/main" val="167527221"/>
                    </a:ext>
                  </a:extLst>
                </a:gridCol>
                <a:gridCol w="706095">
                  <a:extLst>
                    <a:ext uri="{9D8B030D-6E8A-4147-A177-3AD203B41FA5}">
                      <a16:colId xmlns:a16="http://schemas.microsoft.com/office/drawing/2014/main" val="3802981077"/>
                    </a:ext>
                  </a:extLst>
                </a:gridCol>
                <a:gridCol w="1373348">
                  <a:extLst>
                    <a:ext uri="{9D8B030D-6E8A-4147-A177-3AD203B41FA5}">
                      <a16:colId xmlns:a16="http://schemas.microsoft.com/office/drawing/2014/main" val="560982799"/>
                    </a:ext>
                  </a:extLst>
                </a:gridCol>
              </a:tblGrid>
              <a:tr h="38674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Sezione 1 – Misurazione e valutazione dei risultati in base al conseguimento degli obiettivi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3788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Obiettivi Generali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Obiettivi specifici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effectLst/>
                        </a:rPr>
                        <a:t>Peso obiettivi</a:t>
                      </a:r>
                      <a:endParaRPr lang="it-IT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Indicatori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>
                          <a:effectLst/>
                        </a:rPr>
                        <a:t>Peso indicatori</a:t>
                      </a:r>
                      <a:endParaRPr lang="it-IT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Natura indicatore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Target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Criteri determinazione del punteggio </a:t>
                      </a:r>
                      <a:endParaRPr lang="it-IT" sz="12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8599584"/>
                  </a:ext>
                </a:extLst>
              </a:tr>
              <a:tr h="1222303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Orientare l’azione dirigenziale al miglioramento del servizio scolastico con riferimento al rapporto di autovalutazione e al piano di miglioramento, con particolare attenzione alle aree di miglioramento organizzativo e gestionale delle istituzioni scolastiche e formative direttamente riconducibili all’operato del dirigente scolastico.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Promozione e accompagnamento nella definizione e condivisione del Rapporto di autovalutazione e della rendicontazione e pubblicazione dei risultati raggiunti anche attraverso l'utilizzo efficace dei dati e degli strumenti a disposizione per l’analisi del contesto e l’autovalutazione e il monitoraggio dell’avvicinamento agli obiettivi da conseguire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Definizione e pubblicazione del rapporto di autovalutazione 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100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Booleano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SI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857878156"/>
                  </a:ext>
                </a:extLst>
              </a:tr>
              <a:tr h="26489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Promozione e accompagnamento nella definizione, progettazione, realizzazione e condivisione del Piano triennale dell’offerta formativa e del Piano di miglioramento, con specifica attenzione alle azioni per favorire lo sviluppo delle competenze e l’orientamento di alunni e studenti e al sostegno e all’inclusione di ogni studente con particolare attenzione agli alunni disabili, con BES e a rischio dispersione          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15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Definizione del Piano di miglioramento nel PTOF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20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Booleano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SI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522221208"/>
                  </a:ext>
                </a:extLst>
              </a:tr>
              <a:tr h="135907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Definizione del PTOF in coerenza con le norme di riferimento e con l'indicazione almeno dei seguenti contenuti:                       a) Obiettivi formativi                                        b) Moduli di orientamento formativo                   c) Curricolo per l’insegnamento trasversale di educazione civica              d) Azioni per lo sviluppo delle competenze STEM                                                                          e) Criteri di valutazione 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50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numerico (numero dei contenuti)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= 5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dirty="0">
                          <a:effectLst/>
                        </a:rPr>
                        <a:t>Numero di contenuti pari a:                                               </a:t>
                      </a:r>
                      <a:r>
                        <a:rPr lang="it-IT" sz="1200" dirty="0">
                          <a:effectLst/>
                        </a:rPr>
                        <a:t>nessun contenuto =0                                                                                         1-2 contenuti = 0,25                                                         3 contenuti =0,50                                                  4 contenuti = 0,75                                                             5 contenuti = 1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89417134"/>
                  </a:ext>
                </a:extLst>
              </a:tr>
              <a:tr h="4347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Presenza del Piano per l’inclusione con la descrizione delle azioni della scuola per l’inclusione scolastica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30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Booleano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</a:rPr>
                        <a:t>SI</a:t>
                      </a:r>
                      <a:endParaRPr lang="it-IT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65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89412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A49D27-DCE7-FDDB-EF01-CF6713B32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DE28E0-13B6-6536-B73B-6C6FACCBBB3C}"/>
              </a:ext>
            </a:extLst>
          </p:cNvPr>
          <p:cNvSpPr txBox="1"/>
          <p:nvPr/>
        </p:nvSpPr>
        <p:spPr>
          <a:xfrm>
            <a:off x="982579" y="0"/>
            <a:ext cx="10226842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000"/>
              </a:spcAft>
            </a:pP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SCHEDA DEFINIZIONE OBIETTIVI, INDICATORI E TARGET (4 / 4)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it-IT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a.s.</a:t>
            </a:r>
            <a:r>
              <a:rPr lang="it-IT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2024/25</a:t>
            </a:r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E36D68A5-E6D0-5D15-5636-E03AFF01F1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346935"/>
              </p:ext>
            </p:extLst>
          </p:nvPr>
        </p:nvGraphicFramePr>
        <p:xfrm>
          <a:off x="170447" y="755058"/>
          <a:ext cx="11851105" cy="5669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2242">
                  <a:extLst>
                    <a:ext uri="{9D8B030D-6E8A-4147-A177-3AD203B41FA5}">
                      <a16:colId xmlns:a16="http://schemas.microsoft.com/office/drawing/2014/main" val="250047779"/>
                    </a:ext>
                  </a:extLst>
                </a:gridCol>
                <a:gridCol w="2974795">
                  <a:extLst>
                    <a:ext uri="{9D8B030D-6E8A-4147-A177-3AD203B41FA5}">
                      <a16:colId xmlns:a16="http://schemas.microsoft.com/office/drawing/2014/main" val="1144807708"/>
                    </a:ext>
                  </a:extLst>
                </a:gridCol>
                <a:gridCol w="818148">
                  <a:extLst>
                    <a:ext uri="{9D8B030D-6E8A-4147-A177-3AD203B41FA5}">
                      <a16:colId xmlns:a16="http://schemas.microsoft.com/office/drawing/2014/main" val="2390941467"/>
                    </a:ext>
                  </a:extLst>
                </a:gridCol>
                <a:gridCol w="1952867">
                  <a:extLst>
                    <a:ext uri="{9D8B030D-6E8A-4147-A177-3AD203B41FA5}">
                      <a16:colId xmlns:a16="http://schemas.microsoft.com/office/drawing/2014/main" val="2811348313"/>
                    </a:ext>
                  </a:extLst>
                </a:gridCol>
                <a:gridCol w="1009568">
                  <a:extLst>
                    <a:ext uri="{9D8B030D-6E8A-4147-A177-3AD203B41FA5}">
                      <a16:colId xmlns:a16="http://schemas.microsoft.com/office/drawing/2014/main" val="1981718214"/>
                    </a:ext>
                  </a:extLst>
                </a:gridCol>
                <a:gridCol w="1034495">
                  <a:extLst>
                    <a:ext uri="{9D8B030D-6E8A-4147-A177-3AD203B41FA5}">
                      <a16:colId xmlns:a16="http://schemas.microsoft.com/office/drawing/2014/main" val="3112725466"/>
                    </a:ext>
                  </a:extLst>
                </a:gridCol>
                <a:gridCol w="707515">
                  <a:extLst>
                    <a:ext uri="{9D8B030D-6E8A-4147-A177-3AD203B41FA5}">
                      <a16:colId xmlns:a16="http://schemas.microsoft.com/office/drawing/2014/main" val="2959193632"/>
                    </a:ext>
                  </a:extLst>
                </a:gridCol>
                <a:gridCol w="1361475">
                  <a:extLst>
                    <a:ext uri="{9D8B030D-6E8A-4147-A177-3AD203B41FA5}">
                      <a16:colId xmlns:a16="http://schemas.microsoft.com/office/drawing/2014/main" val="721884889"/>
                    </a:ext>
                  </a:extLst>
                </a:gridCol>
              </a:tblGrid>
              <a:tr h="397042"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Sezione 1 – Misurazione e valutazione dei risultati in base al conseguimento degli obiettivi</a:t>
                      </a:r>
                      <a:r>
                        <a:rPr lang="it-IT" sz="800" dirty="0">
                          <a:effectLst/>
                        </a:rPr>
                        <a:t> </a:t>
                      </a:r>
                      <a:endParaRPr lang="it-IT" sz="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322628"/>
                  </a:ext>
                </a:extLst>
              </a:tr>
              <a:tr h="4727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Generali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Obiettivi specifici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Peso obiettivi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Indicatori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Peso indicatori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Natura indicatore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Target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1" dirty="0">
                          <a:effectLst/>
                        </a:rPr>
                        <a:t>Criteri determinazione del punteggio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30065972"/>
                  </a:ext>
                </a:extLst>
              </a:tr>
              <a:tr h="96712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Assicurare la direzione unitaria dell’istituzione scolastica, promuovendo la partecipazione e la collaborazione tra le diverse componenti della comunità scolastica, con particolare attenzione alla realizzazione del piano triennale dell’offerta formativa e alla promozione dell’autonomia didattica e organizzativa, di ricerca, sperimentazione </a:t>
                      </a:r>
                      <a:r>
                        <a:rPr lang="it-IT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 sviluppo.</a:t>
                      </a:r>
                      <a:endParaRPr lang="it-IT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Garantire la direzione unitaria dell’istituzione scolastica, promuovendo la partecipazione e la collaborazione tra le diverse componenti della comunità scolastica e con il contesto sociale di riferimento, anche attraverso l’attivazione di collaborazioni, accordi e promozione di reti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5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Adesione a reti di scuole 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100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Booleano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717159860"/>
                  </a:ext>
                </a:extLst>
              </a:tr>
              <a:tr h="42022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Promozione dell’autonomia didattica e organizzativa, di ricerca, sperimentazione e sviluppo anche attraverso iniziative e progetti per l’innovazione e la sperimentazione didattica tramite la partecipazione della scuola a progetti, bandi, concorsi ecc. con attenzione alle risorse territoriali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15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Attivazione di scambi, anche virtuali, con Istituzioni scolastiche all'estero (compreso Erasmus o E-Twinning) 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50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Booleano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SI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92118359"/>
                  </a:ext>
                </a:extLst>
              </a:tr>
              <a:tr h="6971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Attuazione di sperimentazioni e/ innovazioni organizzativo-didattiche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>
                          <a:effectLst/>
                        </a:rPr>
                        <a:t>50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Booleano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dirty="0"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018900"/>
                  </a:ext>
                </a:extLst>
              </a:tr>
              <a:tr h="409443"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TOTALE PESO OBIETTIVI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b="1" dirty="0">
                          <a:effectLst/>
                        </a:rPr>
                        <a:t>80</a:t>
                      </a:r>
                      <a:endParaRPr lang="it-IT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600" dirty="0">
                          <a:effectLst/>
                        </a:rPr>
                        <a:t> </a:t>
                      </a:r>
                      <a:endParaRPr lang="it-IT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654" marR="4865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09312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3B8F671-4153-85FC-A9EA-10CB7322C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3" y="26193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2055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F1B0216-5A88-04FC-F661-574331E3A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DAD4059-D671-FB47-4C7B-71F0E0CEDE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82A36D5A-357B-B66E-5D81-0A4C6F005E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E2622F2-385D-8EFA-7493-91B84EC24F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3C4FE12-CB29-9BCB-9728-5E5DE0E38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3BB64D9-13FC-4FBB-E256-B723432C7D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7547024-8B25-69B8-D064-8B765F313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5" y="977900"/>
            <a:ext cx="6648489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5400" dirty="0"/>
              <a:t>LA SCHEDA DI VALUTAZIONE per </a:t>
            </a:r>
            <a:r>
              <a:rPr lang="it-IT" sz="5400" dirty="0" err="1"/>
              <a:t>l’a.s.</a:t>
            </a:r>
            <a:r>
              <a:rPr lang="it-IT" sz="5400" dirty="0"/>
              <a:t> 2024/25</a:t>
            </a:r>
            <a:endParaRPr lang="en-US" sz="54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B4D845-6482-918E-757F-E970E7132B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14D64A6-6B24-1A1F-22A0-1CBDFEDAD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C404E836-3A1D-BAA7-8FF2-B7D11BDA8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97790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154B2D-1A6D-4A66-3091-26E7997970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7A7E1AF-1537-B808-BA6A-992591CCB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Finalità del sistema di valutazione</a:t>
            </a:r>
            <a:endParaRPr lang="it-IT">
              <a:solidFill>
                <a:srgbClr val="FFFFFF"/>
              </a:solidFill>
            </a:endParaRPr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0B573232-41D5-B50A-5B78-60B7FD1A24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6800852"/>
              </p:ext>
            </p:extLst>
          </p:nvPr>
        </p:nvGraphicFramePr>
        <p:xfrm>
          <a:off x="4882760" y="379141"/>
          <a:ext cx="7026741" cy="6056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D735FE9-DB3C-6FF5-5AFC-D09C4BC823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779" y="37914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999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5BF1F-BC30-7F88-5519-18C06B66D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654891C3-57BC-A645-8EFD-17241C3C9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3" y="26193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EF49766-247A-FE5C-A4A6-6695D55A7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333" y="0"/>
            <a:ext cx="100753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054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11E30-3563-8C00-0A19-BCB610E1A0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03CD2FB-B936-ED79-364A-2649469A5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3" y="26193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26E52DF-D292-BAC6-30D0-314E66487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42" y="0"/>
            <a:ext cx="10536915" cy="661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60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484F6F-984F-458F-E8D3-6974F74E8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06298E3-3E6E-B868-B765-988033FA6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3" name="Oval 5">
            <a:extLst>
              <a:ext uri="{FF2B5EF4-FFF2-40B4-BE49-F238E27FC236}">
                <a16:creationId xmlns:a16="http://schemas.microsoft.com/office/drawing/2014/main" id="{58124598-039C-5D34-5728-F50567E29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05A478-DB60-8102-322B-F508372BD0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736B77D9-8CFF-07F4-0C93-A95EF512C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D18E10-3AC2-2CB6-B314-6004A8AF7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21A73CB-FDB6-BF38-06F0-D85F6E6DC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6" y="977900"/>
            <a:ext cx="6539558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IL PROCEDIMENTO DI VALUTAZIONE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095E5BC-2970-9171-814D-467735817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73B0A98D-745F-3042-6758-151235E4C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987226C0-F9B9-D085-CCE2-DCA9E3003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82225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53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C7B2617-3537-F42C-246B-4C3DE7DA8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B3BF7C4-9A2B-741D-0599-EE6BEF931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66AF832-BD74-ABAA-94E5-BF5CD5504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Fasi del procedimento di valutazione</a:t>
            </a:r>
          </a:p>
        </p:txBody>
      </p:sp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6A11F235-7198-8D5B-3508-47EC179166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4234655"/>
              </p:ext>
            </p:extLst>
          </p:nvPr>
        </p:nvGraphicFramePr>
        <p:xfrm>
          <a:off x="4702548" y="304388"/>
          <a:ext cx="7275096" cy="59101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tangolo 4" descr="Tiro a segno">
            <a:extLst>
              <a:ext uri="{FF2B5EF4-FFF2-40B4-BE49-F238E27FC236}">
                <a16:creationId xmlns:a16="http://schemas.microsoft.com/office/drawing/2014/main" id="{4440DA5D-B6EE-081A-6752-E79460CB72D5}"/>
              </a:ext>
            </a:extLst>
          </p:cNvPr>
          <p:cNvSpPr/>
          <p:nvPr/>
        </p:nvSpPr>
        <p:spPr>
          <a:xfrm>
            <a:off x="9789931" y="569540"/>
            <a:ext cx="630000" cy="630000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1" name="Rettangolo 10" descr="Bar chart">
            <a:extLst>
              <a:ext uri="{FF2B5EF4-FFF2-40B4-BE49-F238E27FC236}">
                <a16:creationId xmlns:a16="http://schemas.microsoft.com/office/drawing/2014/main" id="{2DB664B5-DD7E-606D-F53C-3D33EE4C945D}"/>
              </a:ext>
            </a:extLst>
          </p:cNvPr>
          <p:cNvSpPr/>
          <p:nvPr/>
        </p:nvSpPr>
        <p:spPr>
          <a:xfrm>
            <a:off x="10410843" y="3733638"/>
            <a:ext cx="630000" cy="630000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3" name="Rettangolo 12" descr="Segno di spunta">
            <a:extLst>
              <a:ext uri="{FF2B5EF4-FFF2-40B4-BE49-F238E27FC236}">
                <a16:creationId xmlns:a16="http://schemas.microsoft.com/office/drawing/2014/main" id="{FD7CF7BD-182D-536A-ABDD-B60A6CF42637}"/>
              </a:ext>
            </a:extLst>
          </p:cNvPr>
          <p:cNvSpPr/>
          <p:nvPr/>
        </p:nvSpPr>
        <p:spPr>
          <a:xfrm>
            <a:off x="10174451" y="2135904"/>
            <a:ext cx="567198" cy="553086"/>
          </a:xfrm>
          <a:prstGeom prst="rect">
            <a:avLst/>
          </a:prstGeom>
          <a:blipFill>
            <a:blip r:embed="rId11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pic>
        <p:nvPicPr>
          <p:cNvPr id="6" name="Elemento grafico 5" descr="Sala riunioni con riempimento a tinta unita">
            <a:extLst>
              <a:ext uri="{FF2B5EF4-FFF2-40B4-BE49-F238E27FC236}">
                <a16:creationId xmlns:a16="http://schemas.microsoft.com/office/drawing/2014/main" id="{39B1664B-D0A4-7F96-DEAC-1E819503D03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741649" y="5203840"/>
            <a:ext cx="914400" cy="914400"/>
          </a:xfrm>
          <a:prstGeom prst="rect">
            <a:avLst/>
          </a:prstGeom>
        </p:spPr>
      </p:pic>
      <p:pic>
        <p:nvPicPr>
          <p:cNvPr id="7" name="Immagine 6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1FC804E-07C6-BB6D-17DC-EF51446BC8F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43468" y="304388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59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A8C485-E8CC-CB96-799F-B3BBC82062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7">
            <a:extLst>
              <a:ext uri="{FF2B5EF4-FFF2-40B4-BE49-F238E27FC236}">
                <a16:creationId xmlns:a16="http://schemas.microsoft.com/office/drawing/2014/main" id="{0AE4C84F-7457-4662-AFA3-554A32B9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DF9B39E-8A25-4BC3-B3C0-ACD46B94E6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18076D3-CE31-9FCF-CE05-D083FB254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INDIVIDUAZIONE degli obiettivi</a:t>
            </a:r>
            <a:endParaRPr lang="it-IT" dirty="0">
              <a:solidFill>
                <a:srgbClr val="FFFFFF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91CE2E-0B4F-41F3-95F2-0EB7003685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5490694E-6EAE-BF70-507F-234971B5A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78" y="701327"/>
            <a:ext cx="11393490" cy="1533739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454FFAD1-EAD4-D6DF-F499-D7EC49833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0" y="2159997"/>
            <a:ext cx="11326806" cy="1552792"/>
          </a:xfrm>
          <a:prstGeom prst="rect">
            <a:avLst/>
          </a:prstGeom>
        </p:spPr>
      </p:pic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CBE060BF-FA64-EAF6-03C6-BFF868440E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273" y="5209839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3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CBDDD243-ED5F-4896-B18B-ABCF4B7E1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19E6BB3-DF2B-4751-97C5-B3DB949AED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1998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05FD663-F9F6-33A7-F4B2-6E59C2F40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11819"/>
            <a:ext cx="9720072" cy="1499616"/>
          </a:xfrm>
        </p:spPr>
        <p:txBody>
          <a:bodyPr>
            <a:normAutofit/>
          </a:bodyPr>
          <a:lstStyle/>
          <a:p>
            <a:r>
              <a:rPr lang="it-IT" b="0" dirty="0">
                <a:ln w="0"/>
                <a:solidFill>
                  <a:srgbClr val="FFFF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Individuazione degli obiettivi da                   parte dei Capi dei Dipartimenti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61721DD-D110-44EE-82A7-D56AB687E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04427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Segnaposto contenuto 2">
            <a:extLst>
              <a:ext uri="{FF2B5EF4-FFF2-40B4-BE49-F238E27FC236}">
                <a16:creationId xmlns:a16="http://schemas.microsoft.com/office/drawing/2014/main" id="{BAFC6EFC-FD73-FF40-D15D-3BAAA730560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6700807"/>
              </p:ext>
            </p:extLst>
          </p:nvPr>
        </p:nvGraphicFramePr>
        <p:xfrm>
          <a:off x="322326" y="276196"/>
          <a:ext cx="11544300" cy="4465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458DEB2-CF68-FC6B-17FE-851D26CD6E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14297" y="5335508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40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5864CC9-F422-80EA-8AC0-21D891580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CE89C3C-F8A2-0AD6-6A43-1EDBD6859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5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60E0A44-9FA0-B290-DE02-49DC545FA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88952" cy="2285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F7371BC-54ED-5489-2BC3-775C105A4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4971088"/>
            <a:ext cx="9720072" cy="1499616"/>
          </a:xfrm>
        </p:spPr>
        <p:txBody>
          <a:bodyPr>
            <a:normAutofit/>
          </a:bodyPr>
          <a:lstStyle/>
          <a:p>
            <a:r>
              <a:rPr lang="it-IT">
                <a:solidFill>
                  <a:srgbClr val="FFFFFF"/>
                </a:solidFill>
              </a:rPr>
              <a:t>ESEMPIO DI obiettivO</a:t>
            </a:r>
            <a:endParaRPr lang="it-IT" dirty="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0C2E177-55FB-DB36-2636-FAA847CAAF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5242273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34DEF4FD-5545-52E0-C2FD-02B86B8541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080840"/>
              </p:ext>
            </p:extLst>
          </p:nvPr>
        </p:nvGraphicFramePr>
        <p:xfrm>
          <a:off x="568714" y="825095"/>
          <a:ext cx="10961648" cy="312933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263696">
                  <a:extLst>
                    <a:ext uri="{9D8B030D-6E8A-4147-A177-3AD203B41FA5}">
                      <a16:colId xmlns:a16="http://schemas.microsoft.com/office/drawing/2014/main" val="2766182371"/>
                    </a:ext>
                  </a:extLst>
                </a:gridCol>
                <a:gridCol w="1929161">
                  <a:extLst>
                    <a:ext uri="{9D8B030D-6E8A-4147-A177-3AD203B41FA5}">
                      <a16:colId xmlns:a16="http://schemas.microsoft.com/office/drawing/2014/main" val="3619804993"/>
                    </a:ext>
                  </a:extLst>
                </a:gridCol>
                <a:gridCol w="1003610">
                  <a:extLst>
                    <a:ext uri="{9D8B030D-6E8A-4147-A177-3AD203B41FA5}">
                      <a16:colId xmlns:a16="http://schemas.microsoft.com/office/drawing/2014/main" val="2520689868"/>
                    </a:ext>
                  </a:extLst>
                </a:gridCol>
                <a:gridCol w="1326995">
                  <a:extLst>
                    <a:ext uri="{9D8B030D-6E8A-4147-A177-3AD203B41FA5}">
                      <a16:colId xmlns:a16="http://schemas.microsoft.com/office/drawing/2014/main" val="240151483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2753875"/>
                    </a:ext>
                  </a:extLst>
                </a:gridCol>
                <a:gridCol w="1037063">
                  <a:extLst>
                    <a:ext uri="{9D8B030D-6E8A-4147-A177-3AD203B41FA5}">
                      <a16:colId xmlns:a16="http://schemas.microsoft.com/office/drawing/2014/main" val="1325635352"/>
                    </a:ext>
                  </a:extLst>
                </a:gridCol>
                <a:gridCol w="814039">
                  <a:extLst>
                    <a:ext uri="{9D8B030D-6E8A-4147-A177-3AD203B41FA5}">
                      <a16:colId xmlns:a16="http://schemas.microsoft.com/office/drawing/2014/main" val="2473972047"/>
                    </a:ext>
                  </a:extLst>
                </a:gridCol>
                <a:gridCol w="1672684">
                  <a:extLst>
                    <a:ext uri="{9D8B030D-6E8A-4147-A177-3AD203B41FA5}">
                      <a16:colId xmlns:a16="http://schemas.microsoft.com/office/drawing/2014/main" val="702077788"/>
                    </a:ext>
                  </a:extLst>
                </a:gridCol>
              </a:tblGrid>
              <a:tr h="388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Obiettivo Generale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Bodoni Ornaments" pitchFamily="2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Obiettivo specifico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Peso obiettivo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Indicatore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Peso indicatore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Natura indicatore</a:t>
                      </a:r>
                      <a:endParaRPr lang="it-IT" sz="1400" b="0" cap="none" spc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Target</a:t>
                      </a:r>
                      <a:endParaRPr lang="it-IT" sz="1400" b="0" cap="none" spc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cap="none" spc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Criteri determinazione del punteggio</a:t>
                      </a:r>
                      <a:endParaRPr lang="it-IT" sz="14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477" marR="46477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70C0">
                            <a:shade val="30000"/>
                            <a:satMod val="115000"/>
                          </a:srgbClr>
                        </a:gs>
                        <a:gs pos="50000">
                          <a:srgbClr val="0070C0">
                            <a:shade val="67500"/>
                            <a:satMod val="115000"/>
                          </a:srgbClr>
                        </a:gs>
                        <a:gs pos="100000">
                          <a:srgbClr val="0070C0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22898535"/>
                  </a:ext>
                </a:extLst>
              </a:tr>
              <a:tr h="2069779">
                <a:tc>
                  <a:txBody>
                    <a:bodyPr/>
                    <a:lstStyle/>
                    <a:p>
                      <a:pPr algn="ctr"/>
                      <a:r>
                        <a:rPr lang="it-IT" sz="1400" b="1" kern="1200">
                          <a:solidFill>
                            <a:schemeClr val="tx2"/>
                          </a:solidFill>
                          <a:effectLst/>
                        </a:rPr>
                        <a:t>Valorizzare l’impegno e i meriti professionali del personale dell’istituzione scolastica, sotto il profilo individuale e negli ambiti collegiali</a:t>
                      </a:r>
                      <a:endParaRPr lang="it-IT" sz="1400" b="1">
                        <a:solidFill>
                          <a:schemeClr val="tx2"/>
                        </a:solidFill>
                      </a:endParaRPr>
                    </a:p>
                  </a:txBody>
                  <a:tcPr marL="61969" marR="61969" marT="30985" marB="309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Cura della formazione e dello sviluppo professionale del personale attraverso la promozione e realizzazione, in raccordo con le azioni dell’Amministrazione, di iniziative di formazione per il personale docente e ATA</a:t>
                      </a:r>
                      <a:endParaRPr lang="it-IT" sz="1400" b="0" dirty="0">
                        <a:solidFill>
                          <a:schemeClr val="tx2"/>
                        </a:solidFill>
                      </a:endParaRPr>
                    </a:p>
                  </a:txBody>
                  <a:tcPr marL="61969" marR="61969" marT="30985" marB="3098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10</a:t>
                      </a:r>
                      <a:endParaRPr lang="it-IT" sz="1400" b="0" kern="120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Definizione del piano di formazione nel PTOF</a:t>
                      </a:r>
                      <a:endParaRPr lang="it-IT" sz="1400" b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100</a:t>
                      </a:r>
                      <a:endParaRPr lang="it-IT" sz="1400" b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Booleano</a:t>
                      </a:r>
                      <a:endParaRPr lang="it-IT" sz="1400" b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>
                          <a:solidFill>
                            <a:schemeClr val="tx2"/>
                          </a:solidFill>
                          <a:effectLst/>
                        </a:rPr>
                        <a:t>SI</a:t>
                      </a:r>
                      <a:endParaRPr lang="it-IT" sz="1400" b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400" b="0" kern="1200" dirty="0">
                          <a:solidFill>
                            <a:schemeClr val="tx2"/>
                          </a:solidFill>
                          <a:effectLst/>
                        </a:rPr>
                        <a:t>SI=1                                                                             NO=0</a:t>
                      </a:r>
                      <a:endParaRPr lang="it-IT" sz="1400" b="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77" marR="4647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367528"/>
                  </a:ext>
                </a:extLst>
              </a:tr>
            </a:tbl>
          </a:graphicData>
        </a:graphic>
      </p:graphicFrame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1DD1064A-4AE2-E8DE-F512-CA84D751D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1337" y="5301490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53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1874</TotalTime>
  <Words>3492</Words>
  <Application>Microsoft Office PowerPoint</Application>
  <PresentationFormat>Widescreen</PresentationFormat>
  <Paragraphs>392</Paragraphs>
  <Slides>41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41</vt:i4>
      </vt:variant>
    </vt:vector>
  </HeadingPairs>
  <TitlesOfParts>
    <vt:vector size="53" baseType="lpstr">
      <vt:lpstr>Aptos</vt:lpstr>
      <vt:lpstr>Arial</vt:lpstr>
      <vt:lpstr>Calibri</vt:lpstr>
      <vt:lpstr>Monotype Corsiva</vt:lpstr>
      <vt:lpstr>Neue Haas Grotesk Text Pro</vt:lpstr>
      <vt:lpstr>Times New Roman</vt:lpstr>
      <vt:lpstr>Titillium Web</vt:lpstr>
      <vt:lpstr>Tw Cen MT</vt:lpstr>
      <vt:lpstr>Tw Cen MT Condensed</vt:lpstr>
      <vt:lpstr>Wingdings</vt:lpstr>
      <vt:lpstr>Wingdings 3</vt:lpstr>
      <vt:lpstr>Integrale</vt:lpstr>
      <vt:lpstr>PRESENTAZIONE  SISTEMA NAZIONALE DI VALUTAZIONE DEI RISULTATI DEI DIRIGENTI SCOLASTICI </vt:lpstr>
      <vt:lpstr>QUADRO NormativO di riferimento</vt:lpstr>
      <vt:lpstr>QUADRO NormativO di riferimento</vt:lpstr>
      <vt:lpstr>Finalità del sistema di valutazione</vt:lpstr>
      <vt:lpstr>IL PROCEDIMENTO DI VALUTAZIONE</vt:lpstr>
      <vt:lpstr>Fasi del procedimento di valutazione</vt:lpstr>
      <vt:lpstr>INDIVIDUAZIONE degli obiettivi</vt:lpstr>
      <vt:lpstr>Individuazione degli obiettivi da                   parte dei Capi dei Dipartimenti</vt:lpstr>
      <vt:lpstr>ESEMPIO DI obiettivO</vt:lpstr>
      <vt:lpstr>misurazione e valutazione dei                   risultati</vt:lpstr>
      <vt:lpstr>Piattaforma digitale dedicata</vt:lpstr>
      <vt:lpstr>Assegnazione degli obiettivi ai Dirigenti scolastici da parte dei Direttori USR</vt:lpstr>
      <vt:lpstr>Ulteriori elementi per la misurazione e valutazione dei risultati</vt:lpstr>
      <vt:lpstr>Componenti della Valutazione dei   RISULTATI</vt:lpstr>
      <vt:lpstr>ATTRIBUZIONE DEL PUNTEGGIO</vt:lpstr>
      <vt:lpstr>Valutazione dei RISULTATI IN BASE AL                 CONSEGUIMENTO DEGLI OBIETTIVI</vt:lpstr>
      <vt:lpstr>Valutazione dei comportamenti professionali e organizzativi</vt:lpstr>
      <vt:lpstr> ESITI DELLA VALUTAZIONE</vt:lpstr>
      <vt:lpstr>Contradditorio e procedura di conciliazione</vt:lpstr>
      <vt:lpstr>Eventuale fase di contradditorio</vt:lpstr>
      <vt:lpstr>Procedura di conciliazione</vt:lpstr>
      <vt:lpstr> Organismo di garanzia</vt:lpstr>
      <vt:lpstr>Fasi della procedura di conciliazione</vt:lpstr>
      <vt:lpstr>Valutazione dei risultati dei Dirigenti SCOLASTICI in particolari posizioni di stato </vt:lpstr>
      <vt:lpstr>Valutazione dei risultati dei Dirigenti in particolari posizioni di stato </vt:lpstr>
      <vt:lpstr>Tempistica del processo di valutazione</vt:lpstr>
      <vt:lpstr>Tempistica del processo di                   valutazione</vt:lpstr>
      <vt:lpstr>Piano di accompagnamento</vt:lpstr>
      <vt:lpstr>Struttura del Piano di accompagnamento</vt:lpstr>
      <vt:lpstr>Finalità  e destinatari del Piano</vt:lpstr>
      <vt:lpstr>Calendarizzazione delle attività del Piano 1/3</vt:lpstr>
      <vt:lpstr>Calendarizzazione delle attività del Piano 2/3</vt:lpstr>
      <vt:lpstr>Calendarizzazione delle attività del Piano 3/3</vt:lpstr>
      <vt:lpstr>GLI OBIETTIVI per l’a.s. 2024/25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LA SCHEDA DI VALUTAZIONE per l’a.s. 2024/25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NAZIONALE DI VALUTAZIONE DEI RISULTATI DEI DIRIGENTI SCOLASTICI</dc:title>
  <dc:creator/>
  <cp:lastModifiedBy>MIM</cp:lastModifiedBy>
  <cp:revision>42</cp:revision>
  <dcterms:created xsi:type="dcterms:W3CDTF">2025-02-28T06:20:26Z</dcterms:created>
  <dcterms:modified xsi:type="dcterms:W3CDTF">2025-03-28T11:35:53Z</dcterms:modified>
</cp:coreProperties>
</file>